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2.xml" ContentType="application/vnd.openxmlformats-officedocument.theme+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0" r:id="rId1"/>
    <p:sldMasterId id="2147483668" r:id="rId2"/>
  </p:sldMasterIdLst>
  <p:notesMasterIdLst>
    <p:notesMasterId r:id="rId33"/>
  </p:notesMasterIdLst>
  <p:sldIdLst>
    <p:sldId id="282" r:id="rId3"/>
    <p:sldId id="921" r:id="rId4"/>
    <p:sldId id="920" r:id="rId5"/>
    <p:sldId id="265" r:id="rId6"/>
    <p:sldId id="923" r:id="rId7"/>
    <p:sldId id="344" r:id="rId8"/>
    <p:sldId id="266" r:id="rId9"/>
    <p:sldId id="914" r:id="rId10"/>
    <p:sldId id="267" r:id="rId11"/>
    <p:sldId id="268" r:id="rId12"/>
    <p:sldId id="917" r:id="rId13"/>
    <p:sldId id="269" r:id="rId14"/>
    <p:sldId id="270" r:id="rId15"/>
    <p:sldId id="271" r:id="rId16"/>
    <p:sldId id="272" r:id="rId17"/>
    <p:sldId id="918" r:id="rId18"/>
    <p:sldId id="263" r:id="rId19"/>
    <p:sldId id="264" r:id="rId20"/>
    <p:sldId id="273" r:id="rId21"/>
    <p:sldId id="872" r:id="rId22"/>
    <p:sldId id="275" r:id="rId23"/>
    <p:sldId id="276" r:id="rId24"/>
    <p:sldId id="913" r:id="rId25"/>
    <p:sldId id="277" r:id="rId26"/>
    <p:sldId id="278" r:id="rId27"/>
    <p:sldId id="906" r:id="rId28"/>
    <p:sldId id="907" r:id="rId29"/>
    <p:sldId id="912" r:id="rId30"/>
    <p:sldId id="334" r:id="rId31"/>
    <p:sldId id="896"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7F7F"/>
    <a:srgbClr val="9DBAA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5630A2-C34B-4250-9DB5-7E6622730240}" v="35" dt="2020-09-15T12:24:24.058"/>
    <p1510:client id="{F15EC9E7-BDBA-412B-835F-95B56F24E1C1}" v="23" dt="2020-09-15T13:55:58.28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648" autoAdjust="0"/>
  </p:normalViewPr>
  <p:slideViewPr>
    <p:cSldViewPr snapToGrid="0">
      <p:cViewPr varScale="1">
        <p:scale>
          <a:sx n="56" d="100"/>
          <a:sy n="56" d="100"/>
        </p:scale>
        <p:origin x="1044"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6A19008-D2C2-42CD-A26B-7BBCBE121686}" type="doc">
      <dgm:prSet loTypeId="urn:microsoft.com/office/officeart/2005/8/layout/hProcess7" loCatId="list" qsTypeId="urn:microsoft.com/office/officeart/2005/8/quickstyle/simple1" qsCatId="simple" csTypeId="urn:microsoft.com/office/officeart/2005/8/colors/colorful5" csCatId="colorful" phldr="1"/>
      <dgm:spPr/>
      <dgm:t>
        <a:bodyPr/>
        <a:lstStyle/>
        <a:p>
          <a:endParaRPr lang="en-GB"/>
        </a:p>
      </dgm:t>
    </dgm:pt>
    <dgm:pt modelId="{76973FA9-EB5B-4C5E-894A-64204052D6CD}">
      <dgm:prSet phldrT="[Text]"/>
      <dgm:spPr>
        <a:solidFill>
          <a:schemeClr val="tx2">
            <a:lumMod val="60000"/>
            <a:lumOff val="40000"/>
          </a:schemeClr>
        </a:solidFill>
      </dgm:spPr>
      <dgm:t>
        <a:bodyPr/>
        <a:lstStyle/>
        <a:p>
          <a:r>
            <a:rPr lang="en-GB">
              <a:latin typeface="Calibri" panose="020F0502020204030204" pitchFamily="34" charset="0"/>
              <a:cs typeface="Calibri" panose="020F0502020204030204" pitchFamily="34" charset="0"/>
            </a:rPr>
            <a:t>MIP Scoreboard</a:t>
          </a:r>
        </a:p>
      </dgm:t>
    </dgm:pt>
    <dgm:pt modelId="{73A72103-0C4F-4F14-9134-8EEB78CCB62B}" type="parTrans" cxnId="{BF45E5A9-BD00-41C3-A48F-B9E0721248BC}">
      <dgm:prSet/>
      <dgm:spPr/>
      <dgm:t>
        <a:bodyPr/>
        <a:lstStyle/>
        <a:p>
          <a:endParaRPr lang="en-GB"/>
        </a:p>
      </dgm:t>
    </dgm:pt>
    <dgm:pt modelId="{0B94DFCF-C37C-4803-8A89-836D260562AE}" type="sibTrans" cxnId="{BF45E5A9-BD00-41C3-A48F-B9E0721248BC}">
      <dgm:prSet/>
      <dgm:spPr/>
      <dgm:t>
        <a:bodyPr/>
        <a:lstStyle/>
        <a:p>
          <a:endParaRPr lang="en-GB"/>
        </a:p>
      </dgm:t>
    </dgm:pt>
    <dgm:pt modelId="{0E93F950-273B-4CBC-BE4B-FDE40F5F6AD1}">
      <dgm:prSet phldrT="[Text]" custT="1"/>
      <dgm:spPr/>
      <dgm:t>
        <a:bodyPr anchor="ctr"/>
        <a:lstStyle/>
        <a:p>
          <a:pPr algn="ctr">
            <a:lnSpc>
              <a:spcPct val="120000"/>
            </a:lnSpc>
            <a:buNone/>
          </a:pPr>
          <a:r>
            <a:rPr lang="en-GB" sz="2000">
              <a:latin typeface="Calibri" panose="020F0502020204030204" pitchFamily="34" charset="0"/>
              <a:cs typeface="Calibri" panose="020F0502020204030204" pitchFamily="34" charset="0"/>
            </a:rPr>
            <a:t>In the ES cycle, the MIP scoreboard underpins the Alert Mechanism Report, which identifies whether MS are affected by imbalances and in need of policy action </a:t>
          </a:r>
        </a:p>
      </dgm:t>
    </dgm:pt>
    <dgm:pt modelId="{98805420-6877-4EA1-BC07-4D2F7668D51A}" type="parTrans" cxnId="{E79914EB-06AF-4A8C-ADC9-960C56CDAED3}">
      <dgm:prSet/>
      <dgm:spPr/>
      <dgm:t>
        <a:bodyPr/>
        <a:lstStyle/>
        <a:p>
          <a:endParaRPr lang="en-GB"/>
        </a:p>
      </dgm:t>
    </dgm:pt>
    <dgm:pt modelId="{CBF932A6-8311-4CC6-BA6B-502724DE3753}" type="sibTrans" cxnId="{E79914EB-06AF-4A8C-ADC9-960C56CDAED3}">
      <dgm:prSet/>
      <dgm:spPr/>
      <dgm:t>
        <a:bodyPr/>
        <a:lstStyle/>
        <a:p>
          <a:endParaRPr lang="en-GB"/>
        </a:p>
      </dgm:t>
    </dgm:pt>
    <dgm:pt modelId="{CF0651AB-3435-4592-B2F2-F19B38E003A3}">
      <dgm:prSet phldrT="[Text]"/>
      <dgm:spPr>
        <a:solidFill>
          <a:schemeClr val="accent6">
            <a:lumMod val="60000"/>
            <a:lumOff val="40000"/>
          </a:schemeClr>
        </a:solidFill>
      </dgm:spPr>
      <dgm:t>
        <a:bodyPr/>
        <a:lstStyle/>
        <a:p>
          <a:r>
            <a:rPr lang="en-GB">
              <a:latin typeface="Calibri" panose="020F0502020204030204" pitchFamily="34" charset="0"/>
              <a:cs typeface="Calibri" panose="020F0502020204030204" pitchFamily="34" charset="0"/>
            </a:rPr>
            <a:t>ENV Scoreboard</a:t>
          </a:r>
        </a:p>
      </dgm:t>
    </dgm:pt>
    <dgm:pt modelId="{472C910E-0EDD-4D1C-BC02-8312C211D0B5}" type="parTrans" cxnId="{BE32AF42-F7CA-4EBB-BDD7-CF150463ECF7}">
      <dgm:prSet/>
      <dgm:spPr/>
      <dgm:t>
        <a:bodyPr/>
        <a:lstStyle/>
        <a:p>
          <a:endParaRPr lang="en-GB"/>
        </a:p>
      </dgm:t>
    </dgm:pt>
    <dgm:pt modelId="{76906AB3-F0C5-4A15-AFA4-9CA67C8048AA}" type="sibTrans" cxnId="{BE32AF42-F7CA-4EBB-BDD7-CF150463ECF7}">
      <dgm:prSet/>
      <dgm:spPr/>
      <dgm:t>
        <a:bodyPr/>
        <a:lstStyle/>
        <a:p>
          <a:endParaRPr lang="en-GB"/>
        </a:p>
      </dgm:t>
    </dgm:pt>
    <dgm:pt modelId="{285C352F-C090-4DC8-B340-211A9AF398DF}">
      <dgm:prSet phldrT="[Text]" custT="1"/>
      <dgm:spPr/>
      <dgm:t>
        <a:bodyPr anchor="ctr"/>
        <a:lstStyle/>
        <a:p>
          <a:pPr algn="ctr">
            <a:lnSpc>
              <a:spcPct val="120000"/>
            </a:lnSpc>
          </a:pPr>
          <a:r>
            <a:rPr lang="en-GB" sz="2000">
              <a:latin typeface="Calibri" panose="020F0502020204030204" pitchFamily="34" charset="0"/>
              <a:cs typeface="Calibri" panose="020F0502020204030204" pitchFamily="34" charset="0"/>
            </a:rPr>
            <a:t>Similarly, an environmental scoreboard is suitable to serve as an </a:t>
          </a:r>
          <a:r>
            <a:rPr lang="en-GB" sz="2000" b="1">
              <a:latin typeface="Calibri" panose="020F0502020204030204" pitchFamily="34" charset="0"/>
              <a:cs typeface="Calibri" panose="020F0502020204030204" pitchFamily="34" charset="0"/>
            </a:rPr>
            <a:t>early warning system </a:t>
          </a:r>
          <a:r>
            <a:rPr lang="en-GB" sz="2000" b="0">
              <a:latin typeface="Calibri" panose="020F0502020204030204" pitchFamily="34" charset="0"/>
              <a:cs typeface="Calibri" panose="020F0502020204030204" pitchFamily="34" charset="0"/>
            </a:rPr>
            <a:t>tracking whether MS are on track with the green transition and helping to identify whether additional policy action on the national level is needed</a:t>
          </a:r>
          <a:r>
            <a:rPr lang="en-GB" sz="2000">
              <a:latin typeface="Calibri" panose="020F0502020204030204" pitchFamily="34" charset="0"/>
              <a:cs typeface="Calibri" panose="020F0502020204030204" pitchFamily="34" charset="0"/>
            </a:rPr>
            <a:t> </a:t>
          </a:r>
        </a:p>
      </dgm:t>
    </dgm:pt>
    <dgm:pt modelId="{9F4BB5E6-7F11-46F4-97B1-9AAA96E0B096}" type="parTrans" cxnId="{AB5B8EA9-3D82-4EEF-B7AE-6414F24B5DD3}">
      <dgm:prSet/>
      <dgm:spPr/>
      <dgm:t>
        <a:bodyPr/>
        <a:lstStyle/>
        <a:p>
          <a:endParaRPr lang="en-GB"/>
        </a:p>
      </dgm:t>
    </dgm:pt>
    <dgm:pt modelId="{53496545-6AD2-4E96-9EA2-E0D05817251A}" type="sibTrans" cxnId="{AB5B8EA9-3D82-4EEF-B7AE-6414F24B5DD3}">
      <dgm:prSet/>
      <dgm:spPr/>
      <dgm:t>
        <a:bodyPr/>
        <a:lstStyle/>
        <a:p>
          <a:endParaRPr lang="en-GB"/>
        </a:p>
      </dgm:t>
    </dgm:pt>
    <dgm:pt modelId="{CD206C41-5CE6-490D-974F-A8A712A7E329}" type="pres">
      <dgm:prSet presAssocID="{E6A19008-D2C2-42CD-A26B-7BBCBE121686}" presName="Name0" presStyleCnt="0">
        <dgm:presLayoutVars>
          <dgm:dir/>
          <dgm:animLvl val="lvl"/>
          <dgm:resizeHandles val="exact"/>
        </dgm:presLayoutVars>
      </dgm:prSet>
      <dgm:spPr/>
    </dgm:pt>
    <dgm:pt modelId="{0722D931-F259-4F34-9810-54064C809CD5}" type="pres">
      <dgm:prSet presAssocID="{76973FA9-EB5B-4C5E-894A-64204052D6CD}" presName="compositeNode" presStyleCnt="0">
        <dgm:presLayoutVars>
          <dgm:bulletEnabled val="1"/>
        </dgm:presLayoutVars>
      </dgm:prSet>
      <dgm:spPr/>
    </dgm:pt>
    <dgm:pt modelId="{82F4EB1B-08AF-48AE-A2BC-3C342C435684}" type="pres">
      <dgm:prSet presAssocID="{76973FA9-EB5B-4C5E-894A-64204052D6CD}" presName="bgRect" presStyleLbl="node1" presStyleIdx="0" presStyleCnt="2" custLinFactNeighborY="236"/>
      <dgm:spPr/>
    </dgm:pt>
    <dgm:pt modelId="{4A1BA925-08A1-4064-8F89-C03771CD57E1}" type="pres">
      <dgm:prSet presAssocID="{76973FA9-EB5B-4C5E-894A-64204052D6CD}" presName="parentNode" presStyleLbl="node1" presStyleIdx="0" presStyleCnt="2">
        <dgm:presLayoutVars>
          <dgm:chMax val="0"/>
          <dgm:bulletEnabled val="1"/>
        </dgm:presLayoutVars>
      </dgm:prSet>
      <dgm:spPr/>
    </dgm:pt>
    <dgm:pt modelId="{61C8F51E-EEFD-4BD4-8D0F-C9284360EB47}" type="pres">
      <dgm:prSet presAssocID="{76973FA9-EB5B-4C5E-894A-64204052D6CD}" presName="childNode" presStyleLbl="node1" presStyleIdx="0" presStyleCnt="2">
        <dgm:presLayoutVars>
          <dgm:bulletEnabled val="1"/>
        </dgm:presLayoutVars>
      </dgm:prSet>
      <dgm:spPr/>
    </dgm:pt>
    <dgm:pt modelId="{250195CA-432F-48DE-9711-579448CC0760}" type="pres">
      <dgm:prSet presAssocID="{0B94DFCF-C37C-4803-8A89-836D260562AE}" presName="hSp" presStyleCnt="0"/>
      <dgm:spPr/>
    </dgm:pt>
    <dgm:pt modelId="{A6C35864-B322-46B1-B0C6-EFF30CB66EB2}" type="pres">
      <dgm:prSet presAssocID="{0B94DFCF-C37C-4803-8A89-836D260562AE}" presName="vProcSp" presStyleCnt="0"/>
      <dgm:spPr/>
    </dgm:pt>
    <dgm:pt modelId="{8218C361-39D4-4F5D-973A-F35DB3E98691}" type="pres">
      <dgm:prSet presAssocID="{0B94DFCF-C37C-4803-8A89-836D260562AE}" presName="vSp1" presStyleCnt="0"/>
      <dgm:spPr/>
    </dgm:pt>
    <dgm:pt modelId="{68A3A4FF-E220-4DDC-95F9-822DCC04CCAE}" type="pres">
      <dgm:prSet presAssocID="{0B94DFCF-C37C-4803-8A89-836D260562AE}" presName="simulatedConn" presStyleLbl="solidFgAcc1" presStyleIdx="0" presStyleCnt="1"/>
      <dgm:spPr>
        <a:ln>
          <a:solidFill>
            <a:srgbClr val="005D26"/>
          </a:solidFill>
        </a:ln>
      </dgm:spPr>
    </dgm:pt>
    <dgm:pt modelId="{4F520BD8-B315-416C-8A69-2A4FE2287A6B}" type="pres">
      <dgm:prSet presAssocID="{0B94DFCF-C37C-4803-8A89-836D260562AE}" presName="vSp2" presStyleCnt="0"/>
      <dgm:spPr/>
    </dgm:pt>
    <dgm:pt modelId="{255F2662-CB75-4140-818D-567D3A5835EC}" type="pres">
      <dgm:prSet presAssocID="{0B94DFCF-C37C-4803-8A89-836D260562AE}" presName="sibTrans" presStyleCnt="0"/>
      <dgm:spPr/>
    </dgm:pt>
    <dgm:pt modelId="{921BDAD8-2D65-4082-8B65-269BAF283C7E}" type="pres">
      <dgm:prSet presAssocID="{CF0651AB-3435-4592-B2F2-F19B38E003A3}" presName="compositeNode" presStyleCnt="0">
        <dgm:presLayoutVars>
          <dgm:bulletEnabled val="1"/>
        </dgm:presLayoutVars>
      </dgm:prSet>
      <dgm:spPr/>
    </dgm:pt>
    <dgm:pt modelId="{43A9E067-B76D-43DC-9DD9-CFABBF9ADB59}" type="pres">
      <dgm:prSet presAssocID="{CF0651AB-3435-4592-B2F2-F19B38E003A3}" presName="bgRect" presStyleLbl="node1" presStyleIdx="1" presStyleCnt="2"/>
      <dgm:spPr/>
    </dgm:pt>
    <dgm:pt modelId="{079857AB-A0E4-4731-BC9D-1C0DF0884BD7}" type="pres">
      <dgm:prSet presAssocID="{CF0651AB-3435-4592-B2F2-F19B38E003A3}" presName="parentNode" presStyleLbl="node1" presStyleIdx="1" presStyleCnt="2">
        <dgm:presLayoutVars>
          <dgm:chMax val="0"/>
          <dgm:bulletEnabled val="1"/>
        </dgm:presLayoutVars>
      </dgm:prSet>
      <dgm:spPr/>
    </dgm:pt>
    <dgm:pt modelId="{9F2126FC-869A-410C-A3F8-3C118D223770}" type="pres">
      <dgm:prSet presAssocID="{CF0651AB-3435-4592-B2F2-F19B38E003A3}" presName="childNode" presStyleLbl="node1" presStyleIdx="1" presStyleCnt="2">
        <dgm:presLayoutVars>
          <dgm:bulletEnabled val="1"/>
        </dgm:presLayoutVars>
      </dgm:prSet>
      <dgm:spPr/>
    </dgm:pt>
  </dgm:ptLst>
  <dgm:cxnLst>
    <dgm:cxn modelId="{EF2E730C-352D-4B52-901B-F305C3C2E1BD}" type="presOf" srcId="{CF0651AB-3435-4592-B2F2-F19B38E003A3}" destId="{43A9E067-B76D-43DC-9DD9-CFABBF9ADB59}" srcOrd="0" destOrd="0" presId="urn:microsoft.com/office/officeart/2005/8/layout/hProcess7"/>
    <dgm:cxn modelId="{9F1D7A20-718E-4E0F-B84C-33394D411BAC}" type="presOf" srcId="{76973FA9-EB5B-4C5E-894A-64204052D6CD}" destId="{82F4EB1B-08AF-48AE-A2BC-3C342C435684}" srcOrd="0" destOrd="0" presId="urn:microsoft.com/office/officeart/2005/8/layout/hProcess7"/>
    <dgm:cxn modelId="{BF96AA3C-1984-404F-96EE-F30A82E65CA2}" type="presOf" srcId="{76973FA9-EB5B-4C5E-894A-64204052D6CD}" destId="{4A1BA925-08A1-4064-8F89-C03771CD57E1}" srcOrd="1" destOrd="0" presId="urn:microsoft.com/office/officeart/2005/8/layout/hProcess7"/>
    <dgm:cxn modelId="{BE32AF42-F7CA-4EBB-BDD7-CF150463ECF7}" srcId="{E6A19008-D2C2-42CD-A26B-7BBCBE121686}" destId="{CF0651AB-3435-4592-B2F2-F19B38E003A3}" srcOrd="1" destOrd="0" parTransId="{472C910E-0EDD-4D1C-BC02-8312C211D0B5}" sibTransId="{76906AB3-F0C5-4A15-AFA4-9CA67C8048AA}"/>
    <dgm:cxn modelId="{2D7F7577-323D-40D9-84B0-C079CCAA24E7}" type="presOf" srcId="{E6A19008-D2C2-42CD-A26B-7BBCBE121686}" destId="{CD206C41-5CE6-490D-974F-A8A712A7E329}" srcOrd="0" destOrd="0" presId="urn:microsoft.com/office/officeart/2005/8/layout/hProcess7"/>
    <dgm:cxn modelId="{A6B60B96-DFAF-4491-BA2F-663DDA469D0B}" type="presOf" srcId="{CF0651AB-3435-4592-B2F2-F19B38E003A3}" destId="{079857AB-A0E4-4731-BC9D-1C0DF0884BD7}" srcOrd="1" destOrd="0" presId="urn:microsoft.com/office/officeart/2005/8/layout/hProcess7"/>
    <dgm:cxn modelId="{AB5B8EA9-3D82-4EEF-B7AE-6414F24B5DD3}" srcId="{CF0651AB-3435-4592-B2F2-F19B38E003A3}" destId="{285C352F-C090-4DC8-B340-211A9AF398DF}" srcOrd="0" destOrd="0" parTransId="{9F4BB5E6-7F11-46F4-97B1-9AAA96E0B096}" sibTransId="{53496545-6AD2-4E96-9EA2-E0D05817251A}"/>
    <dgm:cxn modelId="{BF45E5A9-BD00-41C3-A48F-B9E0721248BC}" srcId="{E6A19008-D2C2-42CD-A26B-7BBCBE121686}" destId="{76973FA9-EB5B-4C5E-894A-64204052D6CD}" srcOrd="0" destOrd="0" parTransId="{73A72103-0C4F-4F14-9134-8EEB78CCB62B}" sibTransId="{0B94DFCF-C37C-4803-8A89-836D260562AE}"/>
    <dgm:cxn modelId="{3A9A8BDB-62C6-43C8-895E-F56DC142C1DD}" type="presOf" srcId="{0E93F950-273B-4CBC-BE4B-FDE40F5F6AD1}" destId="{61C8F51E-EEFD-4BD4-8D0F-C9284360EB47}" srcOrd="0" destOrd="0" presId="urn:microsoft.com/office/officeart/2005/8/layout/hProcess7"/>
    <dgm:cxn modelId="{E79914EB-06AF-4A8C-ADC9-960C56CDAED3}" srcId="{76973FA9-EB5B-4C5E-894A-64204052D6CD}" destId="{0E93F950-273B-4CBC-BE4B-FDE40F5F6AD1}" srcOrd="0" destOrd="0" parTransId="{98805420-6877-4EA1-BC07-4D2F7668D51A}" sibTransId="{CBF932A6-8311-4CC6-BA6B-502724DE3753}"/>
    <dgm:cxn modelId="{4EF07BEC-A682-4BEC-AE1D-C598FC57C0B4}" type="presOf" srcId="{285C352F-C090-4DC8-B340-211A9AF398DF}" destId="{9F2126FC-869A-410C-A3F8-3C118D223770}" srcOrd="0" destOrd="0" presId="urn:microsoft.com/office/officeart/2005/8/layout/hProcess7"/>
    <dgm:cxn modelId="{7FED44C5-AC05-4107-AFCF-45571F21357B}" type="presParOf" srcId="{CD206C41-5CE6-490D-974F-A8A712A7E329}" destId="{0722D931-F259-4F34-9810-54064C809CD5}" srcOrd="0" destOrd="0" presId="urn:microsoft.com/office/officeart/2005/8/layout/hProcess7"/>
    <dgm:cxn modelId="{770E27A2-FB5D-40E5-9434-15AEC83E3D6A}" type="presParOf" srcId="{0722D931-F259-4F34-9810-54064C809CD5}" destId="{82F4EB1B-08AF-48AE-A2BC-3C342C435684}" srcOrd="0" destOrd="0" presId="urn:microsoft.com/office/officeart/2005/8/layout/hProcess7"/>
    <dgm:cxn modelId="{5EDEFD9B-861A-4CF9-86C6-BA133E2C8007}" type="presParOf" srcId="{0722D931-F259-4F34-9810-54064C809CD5}" destId="{4A1BA925-08A1-4064-8F89-C03771CD57E1}" srcOrd="1" destOrd="0" presId="urn:microsoft.com/office/officeart/2005/8/layout/hProcess7"/>
    <dgm:cxn modelId="{D2EF5E08-341D-4287-B9C7-ADFB581B4B8C}" type="presParOf" srcId="{0722D931-F259-4F34-9810-54064C809CD5}" destId="{61C8F51E-EEFD-4BD4-8D0F-C9284360EB47}" srcOrd="2" destOrd="0" presId="urn:microsoft.com/office/officeart/2005/8/layout/hProcess7"/>
    <dgm:cxn modelId="{355E0A39-E641-412E-A709-51673247BF70}" type="presParOf" srcId="{CD206C41-5CE6-490D-974F-A8A712A7E329}" destId="{250195CA-432F-48DE-9711-579448CC0760}" srcOrd="1" destOrd="0" presId="urn:microsoft.com/office/officeart/2005/8/layout/hProcess7"/>
    <dgm:cxn modelId="{60254DD4-53D0-4095-9F89-40C8DEFF4BE0}" type="presParOf" srcId="{CD206C41-5CE6-490D-974F-A8A712A7E329}" destId="{A6C35864-B322-46B1-B0C6-EFF30CB66EB2}" srcOrd="2" destOrd="0" presId="urn:microsoft.com/office/officeart/2005/8/layout/hProcess7"/>
    <dgm:cxn modelId="{8E9AE441-C74D-4C21-8FBA-7A1965F48BB4}" type="presParOf" srcId="{A6C35864-B322-46B1-B0C6-EFF30CB66EB2}" destId="{8218C361-39D4-4F5D-973A-F35DB3E98691}" srcOrd="0" destOrd="0" presId="urn:microsoft.com/office/officeart/2005/8/layout/hProcess7"/>
    <dgm:cxn modelId="{74A50358-0794-400E-A463-99BBDF8AF4BF}" type="presParOf" srcId="{A6C35864-B322-46B1-B0C6-EFF30CB66EB2}" destId="{68A3A4FF-E220-4DDC-95F9-822DCC04CCAE}" srcOrd="1" destOrd="0" presId="urn:microsoft.com/office/officeart/2005/8/layout/hProcess7"/>
    <dgm:cxn modelId="{12019ABE-3D9D-4E18-84E5-CCA844431DD9}" type="presParOf" srcId="{A6C35864-B322-46B1-B0C6-EFF30CB66EB2}" destId="{4F520BD8-B315-416C-8A69-2A4FE2287A6B}" srcOrd="2" destOrd="0" presId="urn:microsoft.com/office/officeart/2005/8/layout/hProcess7"/>
    <dgm:cxn modelId="{51D95795-C8DF-4740-A2F0-28A2931166AD}" type="presParOf" srcId="{CD206C41-5CE6-490D-974F-A8A712A7E329}" destId="{255F2662-CB75-4140-818D-567D3A5835EC}" srcOrd="3" destOrd="0" presId="urn:microsoft.com/office/officeart/2005/8/layout/hProcess7"/>
    <dgm:cxn modelId="{A683BD3D-A0C1-4D7B-852E-29F2A7ADBB6D}" type="presParOf" srcId="{CD206C41-5CE6-490D-974F-A8A712A7E329}" destId="{921BDAD8-2D65-4082-8B65-269BAF283C7E}" srcOrd="4" destOrd="0" presId="urn:microsoft.com/office/officeart/2005/8/layout/hProcess7"/>
    <dgm:cxn modelId="{5DA80BEF-77A9-42CB-8E8B-F642E7BD14D7}" type="presParOf" srcId="{921BDAD8-2D65-4082-8B65-269BAF283C7E}" destId="{43A9E067-B76D-43DC-9DD9-CFABBF9ADB59}" srcOrd="0" destOrd="0" presId="urn:microsoft.com/office/officeart/2005/8/layout/hProcess7"/>
    <dgm:cxn modelId="{276D738A-F43A-4438-A9A8-CFFFFB8D1E62}" type="presParOf" srcId="{921BDAD8-2D65-4082-8B65-269BAF283C7E}" destId="{079857AB-A0E4-4731-BC9D-1C0DF0884BD7}" srcOrd="1" destOrd="0" presId="urn:microsoft.com/office/officeart/2005/8/layout/hProcess7"/>
    <dgm:cxn modelId="{AE8EDA8E-4EEF-4615-9454-A64CAC97C08E}" type="presParOf" srcId="{921BDAD8-2D65-4082-8B65-269BAF283C7E}" destId="{9F2126FC-869A-410C-A3F8-3C118D223770}" srcOrd="2"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12053FF-C5AB-4D3A-9278-D79FCA4D3064}" type="doc">
      <dgm:prSet loTypeId="urn:diagrams.loki3.com/BracketList" loCatId="list" qsTypeId="urn:microsoft.com/office/officeart/2005/8/quickstyle/simple1" qsCatId="simple" csTypeId="urn:microsoft.com/office/officeart/2005/8/colors/accent1_4" csCatId="accent1" phldr="1"/>
      <dgm:spPr/>
      <dgm:t>
        <a:bodyPr/>
        <a:lstStyle/>
        <a:p>
          <a:endParaRPr lang="en-GB"/>
        </a:p>
      </dgm:t>
    </dgm:pt>
    <dgm:pt modelId="{5D008607-CDD8-49F7-8A4F-03417D6D2B0C}">
      <dgm:prSet phldrT="[Text]" custT="1"/>
      <dgm:spPr/>
      <dgm:t>
        <a:bodyPr/>
        <a:lstStyle/>
        <a:p>
          <a:r>
            <a:rPr lang="en-GB" sz="2400">
              <a:latin typeface="Calibri" panose="020F0502020204030204" pitchFamily="34" charset="0"/>
              <a:cs typeface="Calibri" panose="020F0502020204030204" pitchFamily="34" charset="0"/>
            </a:rPr>
            <a:t>Shortcomings</a:t>
          </a:r>
        </a:p>
      </dgm:t>
    </dgm:pt>
    <dgm:pt modelId="{81C5BA81-6F3E-4514-86DF-6B3AA2434685}" type="parTrans" cxnId="{4A005F1C-75F2-42D9-8BF1-4E1510764ADD}">
      <dgm:prSet/>
      <dgm:spPr/>
      <dgm:t>
        <a:bodyPr/>
        <a:lstStyle/>
        <a:p>
          <a:endParaRPr lang="en-GB"/>
        </a:p>
      </dgm:t>
    </dgm:pt>
    <dgm:pt modelId="{25B4DD11-3653-4EE1-A3FF-8C55B70D0512}" type="sibTrans" cxnId="{4A005F1C-75F2-42D9-8BF1-4E1510764ADD}">
      <dgm:prSet/>
      <dgm:spPr/>
      <dgm:t>
        <a:bodyPr/>
        <a:lstStyle/>
        <a:p>
          <a:endParaRPr lang="en-GB"/>
        </a:p>
      </dgm:t>
    </dgm:pt>
    <dgm:pt modelId="{83178484-3489-4A0A-B637-545304DDC922}">
      <dgm:prSet phldrT="[Text]" custT="1"/>
      <dgm:spPr>
        <a:solidFill>
          <a:schemeClr val="tx2">
            <a:lumMod val="60000"/>
            <a:lumOff val="40000"/>
          </a:schemeClr>
        </a:solidFill>
      </dgm:spPr>
      <dgm:t>
        <a:bodyPr/>
        <a:lstStyle/>
        <a:p>
          <a:pPr>
            <a:lnSpc>
              <a:spcPct val="120000"/>
            </a:lnSpc>
          </a:pPr>
          <a:r>
            <a:rPr lang="en-GB" sz="1800">
              <a:latin typeface="Calibri" panose="020F0502020204030204" pitchFamily="34" charset="0"/>
              <a:cs typeface="Calibri" panose="020F0502020204030204" pitchFamily="34" charset="0"/>
            </a:rPr>
            <a:t>Current MIP Scoreboard does not include any environmental sustainability or green transition related indicators </a:t>
          </a:r>
        </a:p>
      </dgm:t>
    </dgm:pt>
    <dgm:pt modelId="{EF23C1DD-0A7D-444D-AC44-53AB0BDFA68F}" type="parTrans" cxnId="{2776F0AE-2855-424F-BDAF-BD53EF00CB83}">
      <dgm:prSet/>
      <dgm:spPr/>
      <dgm:t>
        <a:bodyPr/>
        <a:lstStyle/>
        <a:p>
          <a:endParaRPr lang="en-GB"/>
        </a:p>
      </dgm:t>
    </dgm:pt>
    <dgm:pt modelId="{8C51406F-FC4C-4820-BC6E-2213224F54DD}" type="sibTrans" cxnId="{2776F0AE-2855-424F-BDAF-BD53EF00CB83}">
      <dgm:prSet/>
      <dgm:spPr/>
      <dgm:t>
        <a:bodyPr/>
        <a:lstStyle/>
        <a:p>
          <a:endParaRPr lang="en-GB"/>
        </a:p>
      </dgm:t>
    </dgm:pt>
    <dgm:pt modelId="{1F8C4AD1-FDBF-4633-A31E-046221165A81}">
      <dgm:prSet phldrT="[Text]" custT="1"/>
      <dgm:spPr/>
      <dgm:t>
        <a:bodyPr/>
        <a:lstStyle/>
        <a:p>
          <a:r>
            <a:rPr lang="en-GB" sz="2400">
              <a:latin typeface="Calibri" panose="020F0502020204030204" pitchFamily="34" charset="0"/>
              <a:cs typeface="Calibri" panose="020F0502020204030204" pitchFamily="34" charset="0"/>
            </a:rPr>
            <a:t>Opportunities</a:t>
          </a:r>
        </a:p>
      </dgm:t>
    </dgm:pt>
    <dgm:pt modelId="{550F99FF-DF5C-4B68-8281-E13A475AEF7C}" type="parTrans" cxnId="{82C3AF74-14A2-4048-A2C4-44D4A74B723D}">
      <dgm:prSet/>
      <dgm:spPr/>
      <dgm:t>
        <a:bodyPr/>
        <a:lstStyle/>
        <a:p>
          <a:endParaRPr lang="en-GB"/>
        </a:p>
      </dgm:t>
    </dgm:pt>
    <dgm:pt modelId="{BDE62730-3B54-4B2A-8A0C-5BE8C292A760}" type="sibTrans" cxnId="{82C3AF74-14A2-4048-A2C4-44D4A74B723D}">
      <dgm:prSet/>
      <dgm:spPr/>
      <dgm:t>
        <a:bodyPr/>
        <a:lstStyle/>
        <a:p>
          <a:endParaRPr lang="en-GB"/>
        </a:p>
      </dgm:t>
    </dgm:pt>
    <dgm:pt modelId="{BF104BC4-F681-44F2-9303-9095A57CB42A}">
      <dgm:prSet phldrT="[Text]" custT="1"/>
      <dgm:spPr>
        <a:solidFill>
          <a:schemeClr val="accent6">
            <a:lumMod val="40000"/>
            <a:lumOff val="60000"/>
          </a:schemeClr>
        </a:solidFill>
      </dgm:spPr>
      <dgm:t>
        <a:bodyPr/>
        <a:lstStyle/>
        <a:p>
          <a:pPr>
            <a:lnSpc>
              <a:spcPct val="120000"/>
            </a:lnSpc>
          </a:pPr>
          <a:r>
            <a:rPr lang="en-GB" sz="1800">
              <a:solidFill>
                <a:schemeClr val="tx1">
                  <a:lumMod val="75000"/>
                  <a:lumOff val="25000"/>
                </a:schemeClr>
              </a:solidFill>
              <a:latin typeface="Calibri" panose="020F0502020204030204" pitchFamily="34" charset="0"/>
              <a:cs typeface="Calibri" panose="020F0502020204030204" pitchFamily="34" charset="0"/>
            </a:rPr>
            <a:t>European Semester structure is a well-established governance regime and fosters a continuous dialogue between the European Commission and Member States</a:t>
          </a:r>
        </a:p>
      </dgm:t>
    </dgm:pt>
    <dgm:pt modelId="{2FF13DD3-C357-4014-82BF-F3DA3FFD7CFF}" type="parTrans" cxnId="{199AB945-54D4-4A73-A52E-155246853CB2}">
      <dgm:prSet/>
      <dgm:spPr/>
      <dgm:t>
        <a:bodyPr/>
        <a:lstStyle/>
        <a:p>
          <a:endParaRPr lang="en-GB"/>
        </a:p>
      </dgm:t>
    </dgm:pt>
    <dgm:pt modelId="{CD897FD6-C23C-4F4F-9AFD-0C8C73F1A376}" type="sibTrans" cxnId="{199AB945-54D4-4A73-A52E-155246853CB2}">
      <dgm:prSet/>
      <dgm:spPr/>
      <dgm:t>
        <a:bodyPr/>
        <a:lstStyle/>
        <a:p>
          <a:endParaRPr lang="en-GB"/>
        </a:p>
      </dgm:t>
    </dgm:pt>
    <dgm:pt modelId="{1BD176E4-F0D1-4DFB-AB68-E04E3FBD8DB1}">
      <dgm:prSet custT="1"/>
      <dgm:spPr>
        <a:solidFill>
          <a:schemeClr val="tx2">
            <a:lumMod val="60000"/>
            <a:lumOff val="40000"/>
          </a:schemeClr>
        </a:solidFill>
      </dgm:spPr>
      <dgm:t>
        <a:bodyPr/>
        <a:lstStyle/>
        <a:p>
          <a:pPr>
            <a:lnSpc>
              <a:spcPct val="120000"/>
            </a:lnSpc>
          </a:pPr>
          <a:r>
            <a:rPr lang="en-GB" sz="1800">
              <a:latin typeface="Calibri" panose="020F0502020204030204" pitchFamily="34" charset="0"/>
              <a:cs typeface="Calibri" panose="020F0502020204030204" pitchFamily="34" charset="0"/>
            </a:rPr>
            <a:t>Tracking of environmental progress in ES structure generally limited (few and mostly energy-focused indicators)</a:t>
          </a:r>
        </a:p>
      </dgm:t>
    </dgm:pt>
    <dgm:pt modelId="{5F506489-EDAB-4BC7-8B63-F3675BDC4B33}" type="parTrans" cxnId="{6FC86EE6-903E-4F0E-AF51-726579A37734}">
      <dgm:prSet/>
      <dgm:spPr/>
      <dgm:t>
        <a:bodyPr/>
        <a:lstStyle/>
        <a:p>
          <a:endParaRPr lang="en-GB"/>
        </a:p>
      </dgm:t>
    </dgm:pt>
    <dgm:pt modelId="{C7BA4FCC-FB41-40EA-8629-607741446A23}" type="sibTrans" cxnId="{6FC86EE6-903E-4F0E-AF51-726579A37734}">
      <dgm:prSet/>
      <dgm:spPr/>
      <dgm:t>
        <a:bodyPr/>
        <a:lstStyle/>
        <a:p>
          <a:endParaRPr lang="en-GB"/>
        </a:p>
      </dgm:t>
    </dgm:pt>
    <dgm:pt modelId="{7C9105DC-F238-4788-A970-0033AF55FEDE}">
      <dgm:prSet custT="1"/>
      <dgm:spPr>
        <a:solidFill>
          <a:schemeClr val="tx2">
            <a:lumMod val="60000"/>
            <a:lumOff val="40000"/>
          </a:schemeClr>
        </a:solidFill>
      </dgm:spPr>
      <dgm:t>
        <a:bodyPr/>
        <a:lstStyle/>
        <a:p>
          <a:pPr>
            <a:lnSpc>
              <a:spcPct val="120000"/>
            </a:lnSpc>
          </a:pPr>
          <a:r>
            <a:rPr lang="en-GB" sz="1800">
              <a:latin typeface="Calibri" panose="020F0502020204030204" pitchFamily="34" charset="0"/>
              <a:cs typeface="Calibri" panose="020F0502020204030204" pitchFamily="34" charset="0"/>
            </a:rPr>
            <a:t>Green recovery is a declared priority in the EU – the European Semester needs to reflect that </a:t>
          </a:r>
        </a:p>
      </dgm:t>
    </dgm:pt>
    <dgm:pt modelId="{89A1BFD0-67C5-4C4C-A314-2CE16F91BE85}" type="parTrans" cxnId="{8CE13193-ED4B-4F51-A381-4FADC6877D2E}">
      <dgm:prSet/>
      <dgm:spPr/>
      <dgm:t>
        <a:bodyPr/>
        <a:lstStyle/>
        <a:p>
          <a:endParaRPr lang="en-GB"/>
        </a:p>
      </dgm:t>
    </dgm:pt>
    <dgm:pt modelId="{5652FC94-DF7B-4F20-9F0E-3604880D56D5}" type="sibTrans" cxnId="{8CE13193-ED4B-4F51-A381-4FADC6877D2E}">
      <dgm:prSet/>
      <dgm:spPr/>
      <dgm:t>
        <a:bodyPr/>
        <a:lstStyle/>
        <a:p>
          <a:endParaRPr lang="en-GB"/>
        </a:p>
      </dgm:t>
    </dgm:pt>
    <dgm:pt modelId="{CABF3CAB-BD30-4FED-AC5A-C0081573A726}">
      <dgm:prSet custT="1"/>
      <dgm:spPr>
        <a:solidFill>
          <a:schemeClr val="tx2">
            <a:lumMod val="60000"/>
            <a:lumOff val="40000"/>
          </a:schemeClr>
        </a:solidFill>
      </dgm:spPr>
      <dgm:t>
        <a:bodyPr/>
        <a:lstStyle/>
        <a:p>
          <a:pPr>
            <a:lnSpc>
              <a:spcPct val="120000"/>
            </a:lnSpc>
          </a:pPr>
          <a:r>
            <a:rPr lang="en-GB" sz="1800">
              <a:latin typeface="Calibri" panose="020F0502020204030204" pitchFamily="34" charset="0"/>
              <a:cs typeface="Calibri" panose="020F0502020204030204" pitchFamily="34" charset="0"/>
            </a:rPr>
            <a:t>European Semester suited to mainstream climate action and monitor climate action as well green investment gap</a:t>
          </a:r>
        </a:p>
      </dgm:t>
    </dgm:pt>
    <dgm:pt modelId="{068E6168-E435-421A-AE48-00193AFBA302}" type="parTrans" cxnId="{94390F51-B8A7-417D-9759-DED3950128A3}">
      <dgm:prSet/>
      <dgm:spPr/>
      <dgm:t>
        <a:bodyPr/>
        <a:lstStyle/>
        <a:p>
          <a:endParaRPr lang="en-GB"/>
        </a:p>
      </dgm:t>
    </dgm:pt>
    <dgm:pt modelId="{178072E0-1A06-421F-AB1E-8E0522B5AA81}" type="sibTrans" cxnId="{94390F51-B8A7-417D-9759-DED3950128A3}">
      <dgm:prSet/>
      <dgm:spPr/>
      <dgm:t>
        <a:bodyPr/>
        <a:lstStyle/>
        <a:p>
          <a:endParaRPr lang="en-GB"/>
        </a:p>
      </dgm:t>
    </dgm:pt>
    <dgm:pt modelId="{3D9AA10D-2062-4CD0-A554-9378B13BF2A6}">
      <dgm:prSet custT="1"/>
      <dgm:spPr>
        <a:solidFill>
          <a:schemeClr val="accent6">
            <a:lumMod val="40000"/>
            <a:lumOff val="60000"/>
          </a:schemeClr>
        </a:solidFill>
      </dgm:spPr>
      <dgm:t>
        <a:bodyPr/>
        <a:lstStyle/>
        <a:p>
          <a:pPr>
            <a:lnSpc>
              <a:spcPct val="120000"/>
            </a:lnSpc>
          </a:pPr>
          <a:r>
            <a:rPr lang="en-GB" sz="1800">
              <a:solidFill>
                <a:schemeClr val="tx1">
                  <a:lumMod val="75000"/>
                  <a:lumOff val="25000"/>
                </a:schemeClr>
              </a:solidFill>
              <a:latin typeface="Calibri" panose="020F0502020204030204" pitchFamily="34" charset="0"/>
              <a:cs typeface="Calibri" panose="020F0502020204030204" pitchFamily="34" charset="0"/>
            </a:rPr>
            <a:t>Re-gearing monitoring system and the ES more broadly towards the Green Deal offers far-reaching effects </a:t>
          </a:r>
        </a:p>
      </dgm:t>
    </dgm:pt>
    <dgm:pt modelId="{9796BBA1-511A-4BB9-AF43-D5244BE6CF92}" type="parTrans" cxnId="{54C9A051-3C3B-4528-89B1-3D2AFC989542}">
      <dgm:prSet/>
      <dgm:spPr/>
      <dgm:t>
        <a:bodyPr/>
        <a:lstStyle/>
        <a:p>
          <a:endParaRPr lang="en-GB"/>
        </a:p>
      </dgm:t>
    </dgm:pt>
    <dgm:pt modelId="{CBDADBDD-3AC7-45F7-8933-B1D1BD00A22D}" type="sibTrans" cxnId="{54C9A051-3C3B-4528-89B1-3D2AFC989542}">
      <dgm:prSet/>
      <dgm:spPr/>
      <dgm:t>
        <a:bodyPr/>
        <a:lstStyle/>
        <a:p>
          <a:endParaRPr lang="en-GB"/>
        </a:p>
      </dgm:t>
    </dgm:pt>
    <dgm:pt modelId="{C7064B1E-AAA1-4E69-92DD-75443A8DF65F}" type="pres">
      <dgm:prSet presAssocID="{C12053FF-C5AB-4D3A-9278-D79FCA4D3064}" presName="Name0" presStyleCnt="0">
        <dgm:presLayoutVars>
          <dgm:dir/>
          <dgm:animLvl val="lvl"/>
          <dgm:resizeHandles val="exact"/>
        </dgm:presLayoutVars>
      </dgm:prSet>
      <dgm:spPr/>
    </dgm:pt>
    <dgm:pt modelId="{D9A19D11-5292-4616-B89B-389E83334F2F}" type="pres">
      <dgm:prSet presAssocID="{5D008607-CDD8-49F7-8A4F-03417D6D2B0C}" presName="linNode" presStyleCnt="0"/>
      <dgm:spPr/>
    </dgm:pt>
    <dgm:pt modelId="{C3D9574B-C393-4476-872B-F316FB24FD7F}" type="pres">
      <dgm:prSet presAssocID="{5D008607-CDD8-49F7-8A4F-03417D6D2B0C}" presName="parTx" presStyleLbl="revTx" presStyleIdx="0" presStyleCnt="2">
        <dgm:presLayoutVars>
          <dgm:chMax val="1"/>
          <dgm:bulletEnabled val="1"/>
        </dgm:presLayoutVars>
      </dgm:prSet>
      <dgm:spPr/>
    </dgm:pt>
    <dgm:pt modelId="{2CF90F0C-49ED-487A-8959-FDC90F805EF9}" type="pres">
      <dgm:prSet presAssocID="{5D008607-CDD8-49F7-8A4F-03417D6D2B0C}" presName="bracket" presStyleLbl="parChTrans1D1" presStyleIdx="0" presStyleCnt="2"/>
      <dgm:spPr/>
    </dgm:pt>
    <dgm:pt modelId="{9DB8347D-AA5C-45D1-ADE0-F09263B47433}" type="pres">
      <dgm:prSet presAssocID="{5D008607-CDD8-49F7-8A4F-03417D6D2B0C}" presName="spH" presStyleCnt="0"/>
      <dgm:spPr/>
    </dgm:pt>
    <dgm:pt modelId="{D69FF6FF-29CC-4E39-B243-8D66E20A61DD}" type="pres">
      <dgm:prSet presAssocID="{5D008607-CDD8-49F7-8A4F-03417D6D2B0C}" presName="desTx" presStyleLbl="node1" presStyleIdx="0" presStyleCnt="2" custLinFactNeighborX="14732" custLinFactNeighborY="-355">
        <dgm:presLayoutVars>
          <dgm:bulletEnabled val="1"/>
        </dgm:presLayoutVars>
      </dgm:prSet>
      <dgm:spPr/>
    </dgm:pt>
    <dgm:pt modelId="{62D1CD30-6506-479A-A626-62023A0FFA0F}" type="pres">
      <dgm:prSet presAssocID="{25B4DD11-3653-4EE1-A3FF-8C55B70D0512}" presName="spV" presStyleCnt="0"/>
      <dgm:spPr/>
    </dgm:pt>
    <dgm:pt modelId="{B17DBC94-77BB-46D9-BBE7-2586E04547CE}" type="pres">
      <dgm:prSet presAssocID="{1F8C4AD1-FDBF-4633-A31E-046221165A81}" presName="linNode" presStyleCnt="0"/>
      <dgm:spPr/>
    </dgm:pt>
    <dgm:pt modelId="{75718E0F-DE86-4FD5-933D-E58B67248EDB}" type="pres">
      <dgm:prSet presAssocID="{1F8C4AD1-FDBF-4633-A31E-046221165A81}" presName="parTx" presStyleLbl="revTx" presStyleIdx="1" presStyleCnt="2">
        <dgm:presLayoutVars>
          <dgm:chMax val="1"/>
          <dgm:bulletEnabled val="1"/>
        </dgm:presLayoutVars>
      </dgm:prSet>
      <dgm:spPr/>
    </dgm:pt>
    <dgm:pt modelId="{391C053E-B136-43A1-904F-D5D97571D6E5}" type="pres">
      <dgm:prSet presAssocID="{1F8C4AD1-FDBF-4633-A31E-046221165A81}" presName="bracket" presStyleLbl="parChTrans1D1" presStyleIdx="1" presStyleCnt="2"/>
      <dgm:spPr/>
    </dgm:pt>
    <dgm:pt modelId="{D2BDC1D8-3EE7-44F1-BEB5-341EEA405BDD}" type="pres">
      <dgm:prSet presAssocID="{1F8C4AD1-FDBF-4633-A31E-046221165A81}" presName="spH" presStyleCnt="0"/>
      <dgm:spPr/>
    </dgm:pt>
    <dgm:pt modelId="{E68AAE1F-F925-41F6-92EA-23ADE69FE78F}" type="pres">
      <dgm:prSet presAssocID="{1F8C4AD1-FDBF-4633-A31E-046221165A81}" presName="desTx" presStyleLbl="node1" presStyleIdx="1" presStyleCnt="2">
        <dgm:presLayoutVars>
          <dgm:bulletEnabled val="1"/>
        </dgm:presLayoutVars>
      </dgm:prSet>
      <dgm:spPr/>
    </dgm:pt>
  </dgm:ptLst>
  <dgm:cxnLst>
    <dgm:cxn modelId="{8921B01A-AAE7-449E-92A3-704D1A668C9F}" type="presOf" srcId="{83178484-3489-4A0A-B637-545304DDC922}" destId="{D69FF6FF-29CC-4E39-B243-8D66E20A61DD}" srcOrd="0" destOrd="0" presId="urn:diagrams.loki3.com/BracketList"/>
    <dgm:cxn modelId="{4A005F1C-75F2-42D9-8BF1-4E1510764ADD}" srcId="{C12053FF-C5AB-4D3A-9278-D79FCA4D3064}" destId="{5D008607-CDD8-49F7-8A4F-03417D6D2B0C}" srcOrd="0" destOrd="0" parTransId="{81C5BA81-6F3E-4514-86DF-6B3AA2434685}" sibTransId="{25B4DD11-3653-4EE1-A3FF-8C55B70D0512}"/>
    <dgm:cxn modelId="{199AB945-54D4-4A73-A52E-155246853CB2}" srcId="{1F8C4AD1-FDBF-4633-A31E-046221165A81}" destId="{BF104BC4-F681-44F2-9303-9095A57CB42A}" srcOrd="0" destOrd="0" parTransId="{2FF13DD3-C357-4014-82BF-F3DA3FFD7CFF}" sibTransId="{CD897FD6-C23C-4F4F-9AFD-0C8C73F1A376}"/>
    <dgm:cxn modelId="{94390F51-B8A7-417D-9759-DED3950128A3}" srcId="{5D008607-CDD8-49F7-8A4F-03417D6D2B0C}" destId="{CABF3CAB-BD30-4FED-AC5A-C0081573A726}" srcOrd="2" destOrd="0" parTransId="{068E6168-E435-421A-AE48-00193AFBA302}" sibTransId="{178072E0-1A06-421F-AB1E-8E0522B5AA81}"/>
    <dgm:cxn modelId="{54C9A051-3C3B-4528-89B1-3D2AFC989542}" srcId="{1F8C4AD1-FDBF-4633-A31E-046221165A81}" destId="{3D9AA10D-2062-4CD0-A554-9378B13BF2A6}" srcOrd="1" destOrd="0" parTransId="{9796BBA1-511A-4BB9-AF43-D5244BE6CF92}" sibTransId="{CBDADBDD-3AC7-45F7-8933-B1D1BD00A22D}"/>
    <dgm:cxn modelId="{82C3AF74-14A2-4048-A2C4-44D4A74B723D}" srcId="{C12053FF-C5AB-4D3A-9278-D79FCA4D3064}" destId="{1F8C4AD1-FDBF-4633-A31E-046221165A81}" srcOrd="1" destOrd="0" parTransId="{550F99FF-DF5C-4B68-8281-E13A475AEF7C}" sibTransId="{BDE62730-3B54-4B2A-8A0C-5BE8C292A760}"/>
    <dgm:cxn modelId="{2A24EC54-A9A4-4F3E-A4CC-181783B26F70}" type="presOf" srcId="{1F8C4AD1-FDBF-4633-A31E-046221165A81}" destId="{75718E0F-DE86-4FD5-933D-E58B67248EDB}" srcOrd="0" destOrd="0" presId="urn:diagrams.loki3.com/BracketList"/>
    <dgm:cxn modelId="{F020AB88-DC46-4616-9E70-A6973BA2E4CC}" type="presOf" srcId="{CABF3CAB-BD30-4FED-AC5A-C0081573A726}" destId="{D69FF6FF-29CC-4E39-B243-8D66E20A61DD}" srcOrd="0" destOrd="3" presId="urn:diagrams.loki3.com/BracketList"/>
    <dgm:cxn modelId="{38141C90-A62A-4E7F-BB03-E5A75FD05B2D}" type="presOf" srcId="{1BD176E4-F0D1-4DFB-AB68-E04E3FBD8DB1}" destId="{D69FF6FF-29CC-4E39-B243-8D66E20A61DD}" srcOrd="0" destOrd="1" presId="urn:diagrams.loki3.com/BracketList"/>
    <dgm:cxn modelId="{8CE13193-ED4B-4F51-A381-4FADC6877D2E}" srcId="{5D008607-CDD8-49F7-8A4F-03417D6D2B0C}" destId="{7C9105DC-F238-4788-A970-0033AF55FEDE}" srcOrd="1" destOrd="0" parTransId="{89A1BFD0-67C5-4C4C-A314-2CE16F91BE85}" sibTransId="{5652FC94-DF7B-4F20-9F0E-3604880D56D5}"/>
    <dgm:cxn modelId="{2776F0AE-2855-424F-BDAF-BD53EF00CB83}" srcId="{5D008607-CDD8-49F7-8A4F-03417D6D2B0C}" destId="{83178484-3489-4A0A-B637-545304DDC922}" srcOrd="0" destOrd="0" parTransId="{EF23C1DD-0A7D-444D-AC44-53AB0BDFA68F}" sibTransId="{8C51406F-FC4C-4820-BC6E-2213224F54DD}"/>
    <dgm:cxn modelId="{9C1959B1-7CA6-46C6-8269-12395E8288D3}" type="presOf" srcId="{5D008607-CDD8-49F7-8A4F-03417D6D2B0C}" destId="{C3D9574B-C393-4476-872B-F316FB24FD7F}" srcOrd="0" destOrd="0" presId="urn:diagrams.loki3.com/BracketList"/>
    <dgm:cxn modelId="{D677BBBE-02EC-426F-B359-82BEE486DCAA}" type="presOf" srcId="{C12053FF-C5AB-4D3A-9278-D79FCA4D3064}" destId="{C7064B1E-AAA1-4E69-92DD-75443A8DF65F}" srcOrd="0" destOrd="0" presId="urn:diagrams.loki3.com/BracketList"/>
    <dgm:cxn modelId="{1ABAB4E1-1FDC-48F4-8788-2A2C374EB28B}" type="presOf" srcId="{7C9105DC-F238-4788-A970-0033AF55FEDE}" destId="{D69FF6FF-29CC-4E39-B243-8D66E20A61DD}" srcOrd="0" destOrd="2" presId="urn:diagrams.loki3.com/BracketList"/>
    <dgm:cxn modelId="{6FC86EE6-903E-4F0E-AF51-726579A37734}" srcId="{83178484-3489-4A0A-B637-545304DDC922}" destId="{1BD176E4-F0D1-4DFB-AB68-E04E3FBD8DB1}" srcOrd="0" destOrd="0" parTransId="{5F506489-EDAB-4BC7-8B63-F3675BDC4B33}" sibTransId="{C7BA4FCC-FB41-40EA-8629-607741446A23}"/>
    <dgm:cxn modelId="{41779EEC-7123-4759-AD0C-559E381BE7F4}" type="presOf" srcId="{3D9AA10D-2062-4CD0-A554-9378B13BF2A6}" destId="{E68AAE1F-F925-41F6-92EA-23ADE69FE78F}" srcOrd="0" destOrd="1" presId="urn:diagrams.loki3.com/BracketList"/>
    <dgm:cxn modelId="{B5E68FFF-A76E-4FA7-8F3A-EB168B54D2ED}" type="presOf" srcId="{BF104BC4-F681-44F2-9303-9095A57CB42A}" destId="{E68AAE1F-F925-41F6-92EA-23ADE69FE78F}" srcOrd="0" destOrd="0" presId="urn:diagrams.loki3.com/BracketList"/>
    <dgm:cxn modelId="{B5410AF2-29E8-4B7A-AFC7-804F06DF7DCF}" type="presParOf" srcId="{C7064B1E-AAA1-4E69-92DD-75443A8DF65F}" destId="{D9A19D11-5292-4616-B89B-389E83334F2F}" srcOrd="0" destOrd="0" presId="urn:diagrams.loki3.com/BracketList"/>
    <dgm:cxn modelId="{B531BFA2-9F50-4CFF-B850-B7ABBCEED00B}" type="presParOf" srcId="{D9A19D11-5292-4616-B89B-389E83334F2F}" destId="{C3D9574B-C393-4476-872B-F316FB24FD7F}" srcOrd="0" destOrd="0" presId="urn:diagrams.loki3.com/BracketList"/>
    <dgm:cxn modelId="{DC33495E-9169-4908-9851-318B9C080E2E}" type="presParOf" srcId="{D9A19D11-5292-4616-B89B-389E83334F2F}" destId="{2CF90F0C-49ED-487A-8959-FDC90F805EF9}" srcOrd="1" destOrd="0" presId="urn:diagrams.loki3.com/BracketList"/>
    <dgm:cxn modelId="{690B307A-08EF-4ED6-B121-41296364C2CD}" type="presParOf" srcId="{D9A19D11-5292-4616-B89B-389E83334F2F}" destId="{9DB8347D-AA5C-45D1-ADE0-F09263B47433}" srcOrd="2" destOrd="0" presId="urn:diagrams.loki3.com/BracketList"/>
    <dgm:cxn modelId="{87C9ED58-CC57-491E-9087-D1AF8E383EDA}" type="presParOf" srcId="{D9A19D11-5292-4616-B89B-389E83334F2F}" destId="{D69FF6FF-29CC-4E39-B243-8D66E20A61DD}" srcOrd="3" destOrd="0" presId="urn:diagrams.loki3.com/BracketList"/>
    <dgm:cxn modelId="{D5521A06-0EB3-48D9-9379-7ECF3F048263}" type="presParOf" srcId="{C7064B1E-AAA1-4E69-92DD-75443A8DF65F}" destId="{62D1CD30-6506-479A-A626-62023A0FFA0F}" srcOrd="1" destOrd="0" presId="urn:diagrams.loki3.com/BracketList"/>
    <dgm:cxn modelId="{DBA18240-960E-40BD-A5F2-A057DA061CBE}" type="presParOf" srcId="{C7064B1E-AAA1-4E69-92DD-75443A8DF65F}" destId="{B17DBC94-77BB-46D9-BBE7-2586E04547CE}" srcOrd="2" destOrd="0" presId="urn:diagrams.loki3.com/BracketList"/>
    <dgm:cxn modelId="{15A3AE69-C4A5-4B89-8B20-75FA0136587A}" type="presParOf" srcId="{B17DBC94-77BB-46D9-BBE7-2586E04547CE}" destId="{75718E0F-DE86-4FD5-933D-E58B67248EDB}" srcOrd="0" destOrd="0" presId="urn:diagrams.loki3.com/BracketList"/>
    <dgm:cxn modelId="{FBBFBCD3-EB73-4561-BC53-59C0C7FF96D7}" type="presParOf" srcId="{B17DBC94-77BB-46D9-BBE7-2586E04547CE}" destId="{391C053E-B136-43A1-904F-D5D97571D6E5}" srcOrd="1" destOrd="0" presId="urn:diagrams.loki3.com/BracketList"/>
    <dgm:cxn modelId="{48710D6B-47A1-4FC0-ACE8-22A0052641EB}" type="presParOf" srcId="{B17DBC94-77BB-46D9-BBE7-2586E04547CE}" destId="{D2BDC1D8-3EE7-44F1-BEB5-341EEA405BDD}" srcOrd="2" destOrd="0" presId="urn:diagrams.loki3.com/BracketList"/>
    <dgm:cxn modelId="{C206F912-59BF-457A-853A-015A6DD69D2F}" type="presParOf" srcId="{B17DBC94-77BB-46D9-BBE7-2586E04547CE}" destId="{E68AAE1F-F925-41F6-92EA-23ADE69FE78F}" srcOrd="3" destOrd="0" presId="urn:diagrams.loki3.com/Bracke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F4EB1B-08AF-48AE-A2BC-3C342C435684}">
      <dsp:nvSpPr>
        <dsp:cNvPr id="0" name=""/>
        <dsp:cNvSpPr/>
      </dsp:nvSpPr>
      <dsp:spPr>
        <a:xfrm>
          <a:off x="2028" y="0"/>
          <a:ext cx="5165377" cy="4351338"/>
        </a:xfrm>
        <a:prstGeom prst="roundRect">
          <a:avLst>
            <a:gd name="adj" fmla="val 5000"/>
          </a:avLst>
        </a:prstGeom>
        <a:solidFill>
          <a:schemeClr val="tx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37160" rIns="177800" bIns="0" numCol="1" spcCol="1270" anchor="t" anchorCtr="0">
          <a:noAutofit/>
        </a:bodyPr>
        <a:lstStyle/>
        <a:p>
          <a:pPr marL="0" lvl="0" indent="0" algn="r" defTabSz="1778000">
            <a:lnSpc>
              <a:spcPct val="90000"/>
            </a:lnSpc>
            <a:spcBef>
              <a:spcPct val="0"/>
            </a:spcBef>
            <a:spcAft>
              <a:spcPct val="35000"/>
            </a:spcAft>
            <a:buNone/>
          </a:pPr>
          <a:r>
            <a:rPr lang="en-GB" sz="4000" kern="1200">
              <a:latin typeface="Calibri" panose="020F0502020204030204" pitchFamily="34" charset="0"/>
              <a:cs typeface="Calibri" panose="020F0502020204030204" pitchFamily="34" charset="0"/>
            </a:rPr>
            <a:t>MIP Scoreboard</a:t>
          </a:r>
        </a:p>
      </dsp:txBody>
      <dsp:txXfrm rot="16200000">
        <a:off x="-1265482" y="1267510"/>
        <a:ext cx="3568097" cy="1033075"/>
      </dsp:txXfrm>
    </dsp:sp>
    <dsp:sp modelId="{61C8F51E-EEFD-4BD4-8D0F-C9284360EB47}">
      <dsp:nvSpPr>
        <dsp:cNvPr id="0" name=""/>
        <dsp:cNvSpPr/>
      </dsp:nvSpPr>
      <dsp:spPr>
        <a:xfrm>
          <a:off x="1035103" y="0"/>
          <a:ext cx="3848206" cy="4351338"/>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8580" rIns="0" bIns="0" numCol="1" spcCol="1270" anchor="ctr" anchorCtr="0">
          <a:noAutofit/>
        </a:bodyPr>
        <a:lstStyle/>
        <a:p>
          <a:pPr marL="0" lvl="0" indent="0" algn="ctr" defTabSz="889000">
            <a:lnSpc>
              <a:spcPct val="120000"/>
            </a:lnSpc>
            <a:spcBef>
              <a:spcPct val="0"/>
            </a:spcBef>
            <a:spcAft>
              <a:spcPct val="35000"/>
            </a:spcAft>
            <a:buNone/>
          </a:pPr>
          <a:r>
            <a:rPr lang="en-GB" sz="2000" kern="1200">
              <a:latin typeface="Calibri" panose="020F0502020204030204" pitchFamily="34" charset="0"/>
              <a:cs typeface="Calibri" panose="020F0502020204030204" pitchFamily="34" charset="0"/>
            </a:rPr>
            <a:t>In the ES cycle, the MIP scoreboard underpins the Alert Mechanism Report, which identifies whether MS are affected by imbalances and in need of policy action </a:t>
          </a:r>
        </a:p>
      </dsp:txBody>
      <dsp:txXfrm>
        <a:off x="1035103" y="0"/>
        <a:ext cx="3848206" cy="4351338"/>
      </dsp:txXfrm>
    </dsp:sp>
    <dsp:sp modelId="{43A9E067-B76D-43DC-9DD9-CFABBF9ADB59}">
      <dsp:nvSpPr>
        <dsp:cNvPr id="0" name=""/>
        <dsp:cNvSpPr/>
      </dsp:nvSpPr>
      <dsp:spPr>
        <a:xfrm>
          <a:off x="5348194" y="0"/>
          <a:ext cx="5165377" cy="4351338"/>
        </a:xfrm>
        <a:prstGeom prst="roundRect">
          <a:avLst>
            <a:gd name="adj" fmla="val 5000"/>
          </a:avLst>
        </a:prstGeom>
        <a:solidFill>
          <a:schemeClr val="accent6">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37160" rIns="177800" bIns="0" numCol="1" spcCol="1270" anchor="t" anchorCtr="0">
          <a:noAutofit/>
        </a:bodyPr>
        <a:lstStyle/>
        <a:p>
          <a:pPr marL="0" lvl="0" indent="0" algn="r" defTabSz="1778000">
            <a:lnSpc>
              <a:spcPct val="90000"/>
            </a:lnSpc>
            <a:spcBef>
              <a:spcPct val="0"/>
            </a:spcBef>
            <a:spcAft>
              <a:spcPct val="35000"/>
            </a:spcAft>
            <a:buNone/>
          </a:pPr>
          <a:r>
            <a:rPr lang="en-GB" sz="4000" kern="1200">
              <a:latin typeface="Calibri" panose="020F0502020204030204" pitchFamily="34" charset="0"/>
              <a:cs typeface="Calibri" panose="020F0502020204030204" pitchFamily="34" charset="0"/>
            </a:rPr>
            <a:t>ENV Scoreboard</a:t>
          </a:r>
        </a:p>
      </dsp:txBody>
      <dsp:txXfrm rot="16200000">
        <a:off x="4080683" y="1267510"/>
        <a:ext cx="3568097" cy="1033075"/>
      </dsp:txXfrm>
    </dsp:sp>
    <dsp:sp modelId="{68A3A4FF-E220-4DDC-95F9-822DCC04CCAE}">
      <dsp:nvSpPr>
        <dsp:cNvPr id="0" name=""/>
        <dsp:cNvSpPr/>
      </dsp:nvSpPr>
      <dsp:spPr>
        <a:xfrm rot="5400000">
          <a:off x="5054393" y="3341578"/>
          <a:ext cx="639254" cy="774806"/>
        </a:xfrm>
        <a:prstGeom prst="flowChartExtract">
          <a:avLst/>
        </a:prstGeom>
        <a:solidFill>
          <a:schemeClr val="lt1">
            <a:hueOff val="0"/>
            <a:satOff val="0"/>
            <a:lumOff val="0"/>
            <a:alphaOff val="0"/>
          </a:schemeClr>
        </a:solidFill>
        <a:ln w="12700" cap="flat" cmpd="sng" algn="ctr">
          <a:solidFill>
            <a:srgbClr val="005D26"/>
          </a:solidFill>
          <a:prstDash val="solid"/>
          <a:miter lim="800000"/>
        </a:ln>
        <a:effectLst/>
      </dsp:spPr>
      <dsp:style>
        <a:lnRef idx="2">
          <a:scrgbClr r="0" g="0" b="0"/>
        </a:lnRef>
        <a:fillRef idx="1">
          <a:scrgbClr r="0" g="0" b="0"/>
        </a:fillRef>
        <a:effectRef idx="0">
          <a:scrgbClr r="0" g="0" b="0"/>
        </a:effectRef>
        <a:fontRef idx="minor"/>
      </dsp:style>
    </dsp:sp>
    <dsp:sp modelId="{9F2126FC-869A-410C-A3F8-3C118D223770}">
      <dsp:nvSpPr>
        <dsp:cNvPr id="0" name=""/>
        <dsp:cNvSpPr/>
      </dsp:nvSpPr>
      <dsp:spPr>
        <a:xfrm>
          <a:off x="6381269" y="0"/>
          <a:ext cx="3848206" cy="4351338"/>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8580" rIns="0" bIns="0" numCol="1" spcCol="1270" anchor="ctr" anchorCtr="0">
          <a:noAutofit/>
        </a:bodyPr>
        <a:lstStyle/>
        <a:p>
          <a:pPr marL="0" lvl="0" indent="0" algn="ctr" defTabSz="889000">
            <a:lnSpc>
              <a:spcPct val="120000"/>
            </a:lnSpc>
            <a:spcBef>
              <a:spcPct val="0"/>
            </a:spcBef>
            <a:spcAft>
              <a:spcPct val="35000"/>
            </a:spcAft>
            <a:buNone/>
          </a:pPr>
          <a:r>
            <a:rPr lang="en-GB" sz="2000" kern="1200">
              <a:latin typeface="Calibri" panose="020F0502020204030204" pitchFamily="34" charset="0"/>
              <a:cs typeface="Calibri" panose="020F0502020204030204" pitchFamily="34" charset="0"/>
            </a:rPr>
            <a:t>Similarly, an environmental scoreboard is suitable to serve as an </a:t>
          </a:r>
          <a:r>
            <a:rPr lang="en-GB" sz="2000" b="1" kern="1200">
              <a:latin typeface="Calibri" panose="020F0502020204030204" pitchFamily="34" charset="0"/>
              <a:cs typeface="Calibri" panose="020F0502020204030204" pitchFamily="34" charset="0"/>
            </a:rPr>
            <a:t>early warning system </a:t>
          </a:r>
          <a:r>
            <a:rPr lang="en-GB" sz="2000" b="0" kern="1200">
              <a:latin typeface="Calibri" panose="020F0502020204030204" pitchFamily="34" charset="0"/>
              <a:cs typeface="Calibri" panose="020F0502020204030204" pitchFamily="34" charset="0"/>
            </a:rPr>
            <a:t>tracking whether MS are on track with the green transition and helping to identify whether additional policy action on the national level is needed</a:t>
          </a:r>
          <a:r>
            <a:rPr lang="en-GB" sz="2000" kern="1200">
              <a:latin typeface="Calibri" panose="020F0502020204030204" pitchFamily="34" charset="0"/>
              <a:cs typeface="Calibri" panose="020F0502020204030204" pitchFamily="34" charset="0"/>
            </a:rPr>
            <a:t> </a:t>
          </a:r>
        </a:p>
      </dsp:txBody>
      <dsp:txXfrm>
        <a:off x="6381269" y="0"/>
        <a:ext cx="3848206" cy="43513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D9574B-C393-4476-872B-F316FB24FD7F}">
      <dsp:nvSpPr>
        <dsp:cNvPr id="0" name=""/>
        <dsp:cNvSpPr/>
      </dsp:nvSpPr>
      <dsp:spPr>
        <a:xfrm>
          <a:off x="0" y="910336"/>
          <a:ext cx="2928974" cy="1287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60960" rIns="170688" bIns="60960" numCol="1" spcCol="1270" anchor="ctr" anchorCtr="0">
          <a:noAutofit/>
        </a:bodyPr>
        <a:lstStyle/>
        <a:p>
          <a:pPr marL="0" lvl="0" indent="0" algn="r" defTabSz="1066800">
            <a:lnSpc>
              <a:spcPct val="90000"/>
            </a:lnSpc>
            <a:spcBef>
              <a:spcPct val="0"/>
            </a:spcBef>
            <a:spcAft>
              <a:spcPct val="35000"/>
            </a:spcAft>
            <a:buNone/>
          </a:pPr>
          <a:r>
            <a:rPr lang="en-GB" sz="2400" kern="1200">
              <a:latin typeface="Calibri" panose="020F0502020204030204" pitchFamily="34" charset="0"/>
              <a:cs typeface="Calibri" panose="020F0502020204030204" pitchFamily="34" charset="0"/>
            </a:rPr>
            <a:t>Shortcomings</a:t>
          </a:r>
        </a:p>
      </dsp:txBody>
      <dsp:txXfrm>
        <a:off x="0" y="910336"/>
        <a:ext cx="2928974" cy="1287000"/>
      </dsp:txXfrm>
    </dsp:sp>
    <dsp:sp modelId="{2CF90F0C-49ED-487A-8959-FDC90F805EF9}">
      <dsp:nvSpPr>
        <dsp:cNvPr id="0" name=""/>
        <dsp:cNvSpPr/>
      </dsp:nvSpPr>
      <dsp:spPr>
        <a:xfrm>
          <a:off x="2928974" y="65742"/>
          <a:ext cx="585794" cy="2976187"/>
        </a:xfrm>
        <a:prstGeom prst="leftBrace">
          <a:avLst>
            <a:gd name="adj1" fmla="val 35000"/>
            <a:gd name="adj2" fmla="val 50000"/>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69FF6FF-29CC-4E39-B243-8D66E20A61DD}">
      <dsp:nvSpPr>
        <dsp:cNvPr id="0" name=""/>
        <dsp:cNvSpPr/>
      </dsp:nvSpPr>
      <dsp:spPr>
        <a:xfrm>
          <a:off x="3749087" y="55177"/>
          <a:ext cx="7966810" cy="2976187"/>
        </a:xfrm>
        <a:prstGeom prst="rect">
          <a:avLst/>
        </a:prstGeom>
        <a:solidFill>
          <a:schemeClr val="tx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171450" lvl="1" indent="-171450" algn="l" defTabSz="800100">
            <a:lnSpc>
              <a:spcPct val="120000"/>
            </a:lnSpc>
            <a:spcBef>
              <a:spcPct val="0"/>
            </a:spcBef>
            <a:spcAft>
              <a:spcPct val="15000"/>
            </a:spcAft>
            <a:buChar char="•"/>
          </a:pPr>
          <a:r>
            <a:rPr lang="en-GB" sz="1800" kern="1200">
              <a:latin typeface="Calibri" panose="020F0502020204030204" pitchFamily="34" charset="0"/>
              <a:cs typeface="Calibri" panose="020F0502020204030204" pitchFamily="34" charset="0"/>
            </a:rPr>
            <a:t>Current MIP Scoreboard does not include any environmental sustainability or green transition related indicators </a:t>
          </a:r>
        </a:p>
        <a:p>
          <a:pPr marL="342900" lvl="2" indent="-171450" algn="l" defTabSz="800100">
            <a:lnSpc>
              <a:spcPct val="120000"/>
            </a:lnSpc>
            <a:spcBef>
              <a:spcPct val="0"/>
            </a:spcBef>
            <a:spcAft>
              <a:spcPct val="15000"/>
            </a:spcAft>
            <a:buChar char="•"/>
          </a:pPr>
          <a:r>
            <a:rPr lang="en-GB" sz="1800" kern="1200">
              <a:latin typeface="Calibri" panose="020F0502020204030204" pitchFamily="34" charset="0"/>
              <a:cs typeface="Calibri" panose="020F0502020204030204" pitchFamily="34" charset="0"/>
            </a:rPr>
            <a:t>Tracking of environmental progress in ES structure generally limited (few and mostly energy-focused indicators)</a:t>
          </a:r>
        </a:p>
        <a:p>
          <a:pPr marL="171450" lvl="1" indent="-171450" algn="l" defTabSz="800100">
            <a:lnSpc>
              <a:spcPct val="120000"/>
            </a:lnSpc>
            <a:spcBef>
              <a:spcPct val="0"/>
            </a:spcBef>
            <a:spcAft>
              <a:spcPct val="15000"/>
            </a:spcAft>
            <a:buChar char="•"/>
          </a:pPr>
          <a:r>
            <a:rPr lang="en-GB" sz="1800" kern="1200">
              <a:latin typeface="Calibri" panose="020F0502020204030204" pitchFamily="34" charset="0"/>
              <a:cs typeface="Calibri" panose="020F0502020204030204" pitchFamily="34" charset="0"/>
            </a:rPr>
            <a:t>Green recovery is a declared priority in the EU – the European Semester needs to reflect that </a:t>
          </a:r>
        </a:p>
        <a:p>
          <a:pPr marL="171450" lvl="1" indent="-171450" algn="l" defTabSz="800100">
            <a:lnSpc>
              <a:spcPct val="120000"/>
            </a:lnSpc>
            <a:spcBef>
              <a:spcPct val="0"/>
            </a:spcBef>
            <a:spcAft>
              <a:spcPct val="15000"/>
            </a:spcAft>
            <a:buChar char="•"/>
          </a:pPr>
          <a:r>
            <a:rPr lang="en-GB" sz="1800" kern="1200">
              <a:latin typeface="Calibri" panose="020F0502020204030204" pitchFamily="34" charset="0"/>
              <a:cs typeface="Calibri" panose="020F0502020204030204" pitchFamily="34" charset="0"/>
            </a:rPr>
            <a:t>European Semester suited to mainstream climate action and monitor climate action as well green investment gap</a:t>
          </a:r>
        </a:p>
      </dsp:txBody>
      <dsp:txXfrm>
        <a:off x="3749087" y="55177"/>
        <a:ext cx="7966810" cy="2976187"/>
      </dsp:txXfrm>
    </dsp:sp>
    <dsp:sp modelId="{75718E0F-DE86-4FD5-933D-E58B67248EDB}">
      <dsp:nvSpPr>
        <dsp:cNvPr id="0" name=""/>
        <dsp:cNvSpPr/>
      </dsp:nvSpPr>
      <dsp:spPr>
        <a:xfrm>
          <a:off x="0" y="3396586"/>
          <a:ext cx="2928974" cy="1287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60960" rIns="170688" bIns="60960" numCol="1" spcCol="1270" anchor="ctr" anchorCtr="0">
          <a:noAutofit/>
        </a:bodyPr>
        <a:lstStyle/>
        <a:p>
          <a:pPr marL="0" lvl="0" indent="0" algn="r" defTabSz="1066800">
            <a:lnSpc>
              <a:spcPct val="90000"/>
            </a:lnSpc>
            <a:spcBef>
              <a:spcPct val="0"/>
            </a:spcBef>
            <a:spcAft>
              <a:spcPct val="35000"/>
            </a:spcAft>
            <a:buNone/>
          </a:pPr>
          <a:r>
            <a:rPr lang="en-GB" sz="2400" kern="1200">
              <a:latin typeface="Calibri" panose="020F0502020204030204" pitchFamily="34" charset="0"/>
              <a:cs typeface="Calibri" panose="020F0502020204030204" pitchFamily="34" charset="0"/>
            </a:rPr>
            <a:t>Opportunities</a:t>
          </a:r>
        </a:p>
      </dsp:txBody>
      <dsp:txXfrm>
        <a:off x="0" y="3396586"/>
        <a:ext cx="2928974" cy="1287000"/>
      </dsp:txXfrm>
    </dsp:sp>
    <dsp:sp modelId="{391C053E-B136-43A1-904F-D5D97571D6E5}">
      <dsp:nvSpPr>
        <dsp:cNvPr id="0" name=""/>
        <dsp:cNvSpPr/>
      </dsp:nvSpPr>
      <dsp:spPr>
        <a:xfrm>
          <a:off x="2928974" y="3275930"/>
          <a:ext cx="585794" cy="1528312"/>
        </a:xfrm>
        <a:prstGeom prst="leftBrace">
          <a:avLst>
            <a:gd name="adj1" fmla="val 35000"/>
            <a:gd name="adj2" fmla="val 50000"/>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68AAE1F-F925-41F6-92EA-23ADE69FE78F}">
      <dsp:nvSpPr>
        <dsp:cNvPr id="0" name=""/>
        <dsp:cNvSpPr/>
      </dsp:nvSpPr>
      <dsp:spPr>
        <a:xfrm>
          <a:off x="3749087" y="3275930"/>
          <a:ext cx="7966810" cy="1528312"/>
        </a:xfrm>
        <a:prstGeom prst="rect">
          <a:avLst/>
        </a:prstGeom>
        <a:solidFill>
          <a:schemeClr val="accent6">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171450" lvl="1" indent="-171450" algn="l" defTabSz="800100">
            <a:lnSpc>
              <a:spcPct val="120000"/>
            </a:lnSpc>
            <a:spcBef>
              <a:spcPct val="0"/>
            </a:spcBef>
            <a:spcAft>
              <a:spcPct val="15000"/>
            </a:spcAft>
            <a:buChar char="•"/>
          </a:pPr>
          <a:r>
            <a:rPr lang="en-GB" sz="1800" kern="1200">
              <a:solidFill>
                <a:schemeClr val="tx1">
                  <a:lumMod val="75000"/>
                  <a:lumOff val="25000"/>
                </a:schemeClr>
              </a:solidFill>
              <a:latin typeface="Calibri" panose="020F0502020204030204" pitchFamily="34" charset="0"/>
              <a:cs typeface="Calibri" panose="020F0502020204030204" pitchFamily="34" charset="0"/>
            </a:rPr>
            <a:t>European Semester structure is a well-established governance regime and fosters a continuous dialogue between the European Commission and Member States</a:t>
          </a:r>
        </a:p>
        <a:p>
          <a:pPr marL="171450" lvl="1" indent="-171450" algn="l" defTabSz="800100">
            <a:lnSpc>
              <a:spcPct val="120000"/>
            </a:lnSpc>
            <a:spcBef>
              <a:spcPct val="0"/>
            </a:spcBef>
            <a:spcAft>
              <a:spcPct val="15000"/>
            </a:spcAft>
            <a:buChar char="•"/>
          </a:pPr>
          <a:r>
            <a:rPr lang="en-GB" sz="1800" kern="1200">
              <a:solidFill>
                <a:schemeClr val="tx1">
                  <a:lumMod val="75000"/>
                  <a:lumOff val="25000"/>
                </a:schemeClr>
              </a:solidFill>
              <a:latin typeface="Calibri" panose="020F0502020204030204" pitchFamily="34" charset="0"/>
              <a:cs typeface="Calibri" panose="020F0502020204030204" pitchFamily="34" charset="0"/>
            </a:rPr>
            <a:t>Re-gearing monitoring system and the ES more broadly towards the Green Deal offers far-reaching effects </a:t>
          </a:r>
        </a:p>
      </dsp:txBody>
      <dsp:txXfrm>
        <a:off x="3749087" y="3275930"/>
        <a:ext cx="7966810" cy="1528312"/>
      </dsp:txXfrm>
    </dsp:sp>
  </dsp:spTree>
</dsp:drawing>
</file>

<file path=ppt/diagrams/layout1.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3.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4.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5.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6.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7.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8.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9.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40.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4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4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43.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44.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45.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46.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47.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48.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49.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50.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5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5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53.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54.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55.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56.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57.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C785C9-D454-4EE6-8130-F0317356A4F5}" type="datetimeFigureOut">
              <a:rPr lang="en-GB" smtClean="0"/>
              <a:t>15/01/2021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46BDBE-D139-4084-A6EC-019EC192BFE4}" type="slidenum">
              <a:rPr lang="en-GB" smtClean="0"/>
              <a:t>‹Nr.›</a:t>
            </a:fld>
            <a:endParaRPr lang="en-GB"/>
          </a:p>
        </p:txBody>
      </p:sp>
    </p:spTree>
    <p:extLst>
      <p:ext uri="{BB962C8B-B14F-4D97-AF65-F5344CB8AC3E}">
        <p14:creationId xmlns:p14="http://schemas.microsoft.com/office/powerpoint/2010/main" val="33322572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This slide deck was created by Climate &amp; Company as part of the joint project with Frankfurt School and </a:t>
            </a:r>
            <a:r>
              <a:rPr lang="en-US" err="1"/>
              <a:t>Germanwatch</a:t>
            </a:r>
            <a:r>
              <a:rPr lang="en-US"/>
              <a:t>, financed by the European Climate Foundation. It shall provide arguments for 1) an operation of the DNSH principle, 2) the Taxonomy as a science-based monitoring tool and 3) integrated governance.</a:t>
            </a:r>
          </a:p>
          <a:p>
            <a:endParaRPr lang="en-US"/>
          </a:p>
          <a:p>
            <a:r>
              <a:rPr lang="en-US"/>
              <a:t>In case of any questions, feel free reaching out to Ingmar@climcom.de, malte@climcom.de or stefanie@climcom.de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30193B-564F-4854-8A52-728F3FB19C8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61513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5"/>
          </p:nvPr>
        </p:nvSpPr>
        <p:spPr/>
        <p:txBody>
          <a:bodyPr/>
          <a:lstStyle/>
          <a:p>
            <a:fld id="{4346BDBE-D139-4084-A6EC-019EC192BFE4}" type="slidenum">
              <a:rPr lang="en-GB" smtClean="0"/>
              <a:t>11</a:t>
            </a:fld>
            <a:endParaRPr lang="en-GB"/>
          </a:p>
        </p:txBody>
      </p:sp>
    </p:spTree>
    <p:extLst>
      <p:ext uri="{BB962C8B-B14F-4D97-AF65-F5344CB8AC3E}">
        <p14:creationId xmlns:p14="http://schemas.microsoft.com/office/powerpoint/2010/main" val="15853084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Sources: </a:t>
            </a:r>
          </a:p>
          <a:p>
            <a:r>
              <a:rPr lang="en-GB"/>
              <a:t>European Court of Auditors (2020). Tracking climate spending in the EU budget. Available from:   https://www.eca.europa.eu/lists/ecadocuments/rw20_01/rw_tracking_climate_spending_en.pdf</a:t>
            </a:r>
          </a:p>
          <a:p>
            <a:endParaRPr lang="en-GB"/>
          </a:p>
          <a:p>
            <a:r>
              <a:rPr lang="en-GB"/>
              <a:t>Institute for European Environmental Policy (2020). Documenting climate mainstreaming in the EU budget. A study requested by the BUDG committee, European Parliament. Available from: https://www.europarl.europa.eu/RegData/etudes/STUD/2020/654166/IPOL_STU(2020)654166_EN.pdf </a:t>
            </a:r>
          </a:p>
        </p:txBody>
      </p:sp>
      <p:sp>
        <p:nvSpPr>
          <p:cNvPr id="4" name="Slide Number Placeholder 3"/>
          <p:cNvSpPr>
            <a:spLocks noGrp="1"/>
          </p:cNvSpPr>
          <p:nvPr>
            <p:ph type="sldNum" sz="quarter" idx="5"/>
          </p:nvPr>
        </p:nvSpPr>
        <p:spPr/>
        <p:txBody>
          <a:bodyPr/>
          <a:lstStyle/>
          <a:p>
            <a:fld id="{4346BDBE-D139-4084-A6EC-019EC192BFE4}" type="slidenum">
              <a:rPr lang="en-GB" smtClean="0"/>
              <a:t>12</a:t>
            </a:fld>
            <a:endParaRPr lang="en-GB"/>
          </a:p>
        </p:txBody>
      </p:sp>
    </p:spTree>
    <p:extLst>
      <p:ext uri="{BB962C8B-B14F-4D97-AF65-F5344CB8AC3E}">
        <p14:creationId xmlns:p14="http://schemas.microsoft.com/office/powerpoint/2010/main" val="32225310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a:t>Examples illustrating Taxonomy vs. Rio markers.</a:t>
            </a:r>
          </a:p>
        </p:txBody>
      </p:sp>
      <p:sp>
        <p:nvSpPr>
          <p:cNvPr id="4" name="Foliennummernplatzhalter 3"/>
          <p:cNvSpPr>
            <a:spLocks noGrp="1"/>
          </p:cNvSpPr>
          <p:nvPr>
            <p:ph type="sldNum" sz="quarter" idx="5"/>
          </p:nvPr>
        </p:nvSpPr>
        <p:spPr/>
        <p:txBody>
          <a:bodyPr/>
          <a:lstStyle/>
          <a:p>
            <a:fld id="{4346BDBE-D139-4084-A6EC-019EC192BFE4}" type="slidenum">
              <a:rPr lang="en-GB" smtClean="0"/>
              <a:t>13</a:t>
            </a:fld>
            <a:endParaRPr lang="en-GB"/>
          </a:p>
        </p:txBody>
      </p:sp>
    </p:spTree>
    <p:extLst>
      <p:ext uri="{BB962C8B-B14F-4D97-AF65-F5344CB8AC3E}">
        <p14:creationId xmlns:p14="http://schemas.microsoft.com/office/powerpoint/2010/main" val="10362485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a:t>How to apply the EU Taxonomy against the background of (currently) insufficient corporate disclosure.</a:t>
            </a:r>
          </a:p>
        </p:txBody>
      </p:sp>
      <p:sp>
        <p:nvSpPr>
          <p:cNvPr id="4" name="Foliennummernplatzhalter 3"/>
          <p:cNvSpPr>
            <a:spLocks noGrp="1"/>
          </p:cNvSpPr>
          <p:nvPr>
            <p:ph type="sldNum" sz="quarter" idx="5"/>
          </p:nvPr>
        </p:nvSpPr>
        <p:spPr/>
        <p:txBody>
          <a:bodyPr/>
          <a:lstStyle/>
          <a:p>
            <a:fld id="{4346BDBE-D139-4084-A6EC-019EC192BFE4}" type="slidenum">
              <a:rPr lang="en-GB" smtClean="0"/>
              <a:t>14</a:t>
            </a:fld>
            <a:endParaRPr lang="en-GB"/>
          </a:p>
        </p:txBody>
      </p:sp>
    </p:spTree>
    <p:extLst>
      <p:ext uri="{BB962C8B-B14F-4D97-AF65-F5344CB8AC3E}">
        <p14:creationId xmlns:p14="http://schemas.microsoft.com/office/powerpoint/2010/main" val="6648217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a:t>The EU Taxonomy defines relevant economic activities including their corresponding sector classification via the NACE nomenclature. To get an idea, how many firms (in absolute numbers) even fall under the scope of the EU Taxonomy, we screened the primary business segment of all publicly listed EU27 companies and obtained the figures presented in the table. In a next step, we weighted companies by their relative market share (see last column).</a:t>
            </a:r>
          </a:p>
        </p:txBody>
      </p:sp>
      <p:sp>
        <p:nvSpPr>
          <p:cNvPr id="4" name="Foliennummernplatzhalter 3"/>
          <p:cNvSpPr>
            <a:spLocks noGrp="1"/>
          </p:cNvSpPr>
          <p:nvPr>
            <p:ph type="sldNum" sz="quarter" idx="5"/>
          </p:nvPr>
        </p:nvSpPr>
        <p:spPr/>
        <p:txBody>
          <a:bodyPr/>
          <a:lstStyle/>
          <a:p>
            <a:fld id="{4346BDBE-D139-4084-A6EC-019EC192BFE4}" type="slidenum">
              <a:rPr lang="en-GB" smtClean="0"/>
              <a:t>15</a:t>
            </a:fld>
            <a:endParaRPr lang="en-GB"/>
          </a:p>
        </p:txBody>
      </p:sp>
    </p:spTree>
    <p:extLst>
      <p:ext uri="{BB962C8B-B14F-4D97-AF65-F5344CB8AC3E}">
        <p14:creationId xmlns:p14="http://schemas.microsoft.com/office/powerpoint/2010/main" val="28550962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5"/>
          </p:nvPr>
        </p:nvSpPr>
        <p:spPr/>
        <p:txBody>
          <a:bodyPr/>
          <a:lstStyle/>
          <a:p>
            <a:fld id="{4346BDBE-D139-4084-A6EC-019EC192BFE4}" type="slidenum">
              <a:rPr lang="en-GB" smtClean="0"/>
              <a:t>16</a:t>
            </a:fld>
            <a:endParaRPr lang="en-GB"/>
          </a:p>
        </p:txBody>
      </p:sp>
    </p:spTree>
    <p:extLst>
      <p:ext uri="{BB962C8B-B14F-4D97-AF65-F5344CB8AC3E}">
        <p14:creationId xmlns:p14="http://schemas.microsoft.com/office/powerpoint/2010/main" val="3511542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a:t>Key aspects how to deliver the Green Deal. The right mix of financing, capacity building and regulation &amp; reforms.</a:t>
            </a:r>
          </a:p>
        </p:txBody>
      </p:sp>
      <p:sp>
        <p:nvSpPr>
          <p:cNvPr id="4" name="Foliennummernplatzhalter 3"/>
          <p:cNvSpPr>
            <a:spLocks noGrp="1"/>
          </p:cNvSpPr>
          <p:nvPr>
            <p:ph type="sldNum" sz="quarter" idx="5"/>
          </p:nvPr>
        </p:nvSpPr>
        <p:spPr/>
        <p:txBody>
          <a:bodyPr/>
          <a:lstStyle/>
          <a:p>
            <a:fld id="{4346BDBE-D139-4084-A6EC-019EC192BFE4}" type="slidenum">
              <a:rPr lang="en-GB" smtClean="0"/>
              <a:t>17</a:t>
            </a:fld>
            <a:endParaRPr lang="en-GB"/>
          </a:p>
        </p:txBody>
      </p:sp>
    </p:spTree>
    <p:extLst>
      <p:ext uri="{BB962C8B-B14F-4D97-AF65-F5344CB8AC3E}">
        <p14:creationId xmlns:p14="http://schemas.microsoft.com/office/powerpoint/2010/main" val="1435065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5"/>
          </p:nvPr>
        </p:nvSpPr>
        <p:spPr/>
        <p:txBody>
          <a:bodyPr/>
          <a:lstStyle/>
          <a:p>
            <a:fld id="{4346BDBE-D139-4084-A6EC-019EC192BFE4}" type="slidenum">
              <a:rPr lang="en-GB" smtClean="0"/>
              <a:t>19</a:t>
            </a:fld>
            <a:endParaRPr lang="en-GB"/>
          </a:p>
        </p:txBody>
      </p:sp>
    </p:spTree>
    <p:extLst>
      <p:ext uri="{BB962C8B-B14F-4D97-AF65-F5344CB8AC3E}">
        <p14:creationId xmlns:p14="http://schemas.microsoft.com/office/powerpoint/2010/main" val="32866784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Coordination </a:t>
            </a:r>
          </a:p>
          <a:p>
            <a:endParaRPr lang="en-GB"/>
          </a:p>
          <a:p>
            <a:r>
              <a:rPr lang="en-GB"/>
              <a:t>Monitoring </a:t>
            </a:r>
          </a:p>
          <a:p>
            <a:endParaRPr lang="en-GB"/>
          </a:p>
          <a:p>
            <a:r>
              <a:rPr lang="en-GB"/>
              <a:t>Link: https://ec.europa.eu/info/sites/info/files/business_economy_euro/banking_and_finance/documents/200715-sustainable-finance-teg-statement-resilience-recovery_en.pdf</a:t>
            </a:r>
          </a:p>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940FB4-E81B-45D5-A03C-B9B7CC6BBE9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488620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346BDBE-D139-4084-A6EC-019EC192BFE4}" type="slidenum">
              <a:rPr lang="en-GB" smtClean="0"/>
              <a:t>22</a:t>
            </a:fld>
            <a:endParaRPr lang="en-GB"/>
          </a:p>
        </p:txBody>
      </p:sp>
    </p:spTree>
    <p:extLst>
      <p:ext uri="{BB962C8B-B14F-4D97-AF65-F5344CB8AC3E}">
        <p14:creationId xmlns:p14="http://schemas.microsoft.com/office/powerpoint/2010/main" val="120444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5"/>
          </p:nvPr>
        </p:nvSpPr>
        <p:spPr/>
        <p:txBody>
          <a:bodyPr/>
          <a:lstStyle/>
          <a:p>
            <a:fld id="{4346BDBE-D139-4084-A6EC-019EC192BFE4}" type="slidenum">
              <a:rPr lang="en-GB" smtClean="0"/>
              <a:t>2</a:t>
            </a:fld>
            <a:endParaRPr lang="en-GB"/>
          </a:p>
        </p:txBody>
      </p:sp>
    </p:spTree>
    <p:extLst>
      <p:ext uri="{BB962C8B-B14F-4D97-AF65-F5344CB8AC3E}">
        <p14:creationId xmlns:p14="http://schemas.microsoft.com/office/powerpoint/2010/main" val="18108679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346BDBE-D139-4084-A6EC-019EC192BFE4}" type="slidenum">
              <a:rPr lang="en-GB" smtClean="0"/>
              <a:t>23</a:t>
            </a:fld>
            <a:endParaRPr lang="en-GB"/>
          </a:p>
        </p:txBody>
      </p:sp>
    </p:spTree>
    <p:extLst>
      <p:ext uri="{BB962C8B-B14F-4D97-AF65-F5344CB8AC3E}">
        <p14:creationId xmlns:p14="http://schemas.microsoft.com/office/powerpoint/2010/main" val="11176061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a:t>Many indicators for a potential environmental scoreboard already exist!</a:t>
            </a:r>
          </a:p>
        </p:txBody>
      </p:sp>
      <p:sp>
        <p:nvSpPr>
          <p:cNvPr id="4" name="Foliennummernplatzhalter 3"/>
          <p:cNvSpPr>
            <a:spLocks noGrp="1"/>
          </p:cNvSpPr>
          <p:nvPr>
            <p:ph type="sldNum" sz="quarter" idx="5"/>
          </p:nvPr>
        </p:nvSpPr>
        <p:spPr/>
        <p:txBody>
          <a:bodyPr/>
          <a:lstStyle/>
          <a:p>
            <a:fld id="{4346BDBE-D139-4084-A6EC-019EC192BFE4}" type="slidenum">
              <a:rPr lang="en-GB" smtClean="0"/>
              <a:t>26</a:t>
            </a:fld>
            <a:endParaRPr lang="en-GB"/>
          </a:p>
        </p:txBody>
      </p:sp>
    </p:spTree>
    <p:extLst>
      <p:ext uri="{BB962C8B-B14F-4D97-AF65-F5344CB8AC3E}">
        <p14:creationId xmlns:p14="http://schemas.microsoft.com/office/powerpoint/2010/main" val="4259878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Many indicators for a potential environmental scoreboard already exist!</a:t>
            </a:r>
          </a:p>
          <a:p>
            <a:endParaRPr lang="en-US"/>
          </a:p>
        </p:txBody>
      </p:sp>
      <p:sp>
        <p:nvSpPr>
          <p:cNvPr id="4" name="Foliennummernplatzhalter 3"/>
          <p:cNvSpPr>
            <a:spLocks noGrp="1"/>
          </p:cNvSpPr>
          <p:nvPr>
            <p:ph type="sldNum" sz="quarter" idx="5"/>
          </p:nvPr>
        </p:nvSpPr>
        <p:spPr/>
        <p:txBody>
          <a:bodyPr/>
          <a:lstStyle/>
          <a:p>
            <a:fld id="{4346BDBE-D139-4084-A6EC-019EC192BFE4}" type="slidenum">
              <a:rPr lang="en-GB" smtClean="0"/>
              <a:t>27</a:t>
            </a:fld>
            <a:endParaRPr lang="en-GB"/>
          </a:p>
        </p:txBody>
      </p:sp>
    </p:spTree>
    <p:extLst>
      <p:ext uri="{BB962C8B-B14F-4D97-AF65-F5344CB8AC3E}">
        <p14:creationId xmlns:p14="http://schemas.microsoft.com/office/powerpoint/2010/main" val="7808667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30193B-564F-4854-8A52-728F3FB19C8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523945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a:t>NECPs as a negative example. The provided guidance lacked led to inconsistent reports. </a:t>
            </a:r>
          </a:p>
        </p:txBody>
      </p:sp>
      <p:sp>
        <p:nvSpPr>
          <p:cNvPr id="4" name="Foliennummernplatzhalter 3"/>
          <p:cNvSpPr>
            <a:spLocks noGrp="1"/>
          </p:cNvSpPr>
          <p:nvPr>
            <p:ph type="sldNum" sz="quarter" idx="5"/>
          </p:nvPr>
        </p:nvSpPr>
        <p:spPr/>
        <p:txBody>
          <a:bodyPr/>
          <a:lstStyle/>
          <a:p>
            <a:fld id="{4346BDBE-D139-4084-A6EC-019EC192BFE4}" type="slidenum">
              <a:rPr lang="en-GB" smtClean="0"/>
              <a:t>30</a:t>
            </a:fld>
            <a:endParaRPr lang="en-GB"/>
          </a:p>
        </p:txBody>
      </p:sp>
    </p:spTree>
    <p:extLst>
      <p:ext uri="{BB962C8B-B14F-4D97-AF65-F5344CB8AC3E}">
        <p14:creationId xmlns:p14="http://schemas.microsoft.com/office/powerpoint/2010/main" val="11882626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a:t>Key aspects how to deliver the Green Deal. The right mix of financing, capacity building and regulation &amp; reforms.</a:t>
            </a:r>
          </a:p>
        </p:txBody>
      </p:sp>
      <p:sp>
        <p:nvSpPr>
          <p:cNvPr id="4" name="Foliennummernplatzhalter 3"/>
          <p:cNvSpPr>
            <a:spLocks noGrp="1"/>
          </p:cNvSpPr>
          <p:nvPr>
            <p:ph type="sldNum" sz="quarter" idx="5"/>
          </p:nvPr>
        </p:nvSpPr>
        <p:spPr/>
        <p:txBody>
          <a:bodyPr/>
          <a:lstStyle/>
          <a:p>
            <a:fld id="{4346BDBE-D139-4084-A6EC-019EC192BFE4}" type="slidenum">
              <a:rPr lang="en-GB" smtClean="0"/>
              <a:t>3</a:t>
            </a:fld>
            <a:endParaRPr lang="en-GB"/>
          </a:p>
        </p:txBody>
      </p:sp>
    </p:spTree>
    <p:extLst>
      <p:ext uri="{BB962C8B-B14F-4D97-AF65-F5344CB8AC3E}">
        <p14:creationId xmlns:p14="http://schemas.microsoft.com/office/powerpoint/2010/main" val="27062162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b="1" dirty="0"/>
          </a:p>
        </p:txBody>
      </p:sp>
      <p:sp>
        <p:nvSpPr>
          <p:cNvPr id="4" name="Foliennummernplatzhalter 3"/>
          <p:cNvSpPr>
            <a:spLocks noGrp="1"/>
          </p:cNvSpPr>
          <p:nvPr>
            <p:ph type="sldNum" sz="quarter" idx="5"/>
          </p:nvPr>
        </p:nvSpPr>
        <p:spPr/>
        <p:txBody>
          <a:bodyPr/>
          <a:lstStyle/>
          <a:p>
            <a:fld id="{4346BDBE-D139-4084-A6EC-019EC192BFE4}" type="slidenum">
              <a:rPr lang="en-GB" smtClean="0"/>
              <a:t>4</a:t>
            </a:fld>
            <a:endParaRPr lang="en-GB"/>
          </a:p>
        </p:txBody>
      </p:sp>
    </p:spTree>
    <p:extLst>
      <p:ext uri="{BB962C8B-B14F-4D97-AF65-F5344CB8AC3E}">
        <p14:creationId xmlns:p14="http://schemas.microsoft.com/office/powerpoint/2010/main" val="28670953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5"/>
          </p:nvPr>
        </p:nvSpPr>
        <p:spPr/>
        <p:txBody>
          <a:bodyPr/>
          <a:lstStyle/>
          <a:p>
            <a:fld id="{4346BDBE-D139-4084-A6EC-019EC192BFE4}" type="slidenum">
              <a:rPr lang="en-GB" smtClean="0"/>
              <a:t>5</a:t>
            </a:fld>
            <a:endParaRPr lang="en-GB"/>
          </a:p>
        </p:txBody>
      </p:sp>
    </p:spTree>
    <p:extLst>
      <p:ext uri="{BB962C8B-B14F-4D97-AF65-F5344CB8AC3E}">
        <p14:creationId xmlns:p14="http://schemas.microsoft.com/office/powerpoint/2010/main" val="42375415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dirty="0"/>
              <a:t>- Even given the most optimistic scenario: climate target of 40% and in which all funds that could theoretically be used for climate investment in these sectors are actually used to this end, the EU budget would cover less than half of requires investments (based on conservative assumptions and lower level of ambition).</a:t>
            </a:r>
            <a:endParaRPr lang="en-US" dirty="0"/>
          </a:p>
        </p:txBody>
      </p:sp>
      <p:sp>
        <p:nvSpPr>
          <p:cNvPr id="4" name="Foliennummernplatzhalter 3"/>
          <p:cNvSpPr>
            <a:spLocks noGrp="1"/>
          </p:cNvSpPr>
          <p:nvPr>
            <p:ph type="sldNum" sz="quarter" idx="5"/>
          </p:nvPr>
        </p:nvSpPr>
        <p:spPr/>
        <p:txBody>
          <a:bodyPr/>
          <a:lstStyle/>
          <a:p>
            <a:fld id="{F8D944CB-FEBE-46CB-AEF7-F26E2251E1FD}" type="slidenum">
              <a:rPr lang="en-US" smtClean="0"/>
              <a:t>6</a:t>
            </a:fld>
            <a:endParaRPr lang="en-US"/>
          </a:p>
        </p:txBody>
      </p:sp>
    </p:spTree>
    <p:extLst>
      <p:ext uri="{BB962C8B-B14F-4D97-AF65-F5344CB8AC3E}">
        <p14:creationId xmlns:p14="http://schemas.microsoft.com/office/powerpoint/2010/main" val="674181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a:t>The three chapters of this slide deck: 1) </a:t>
            </a:r>
          </a:p>
        </p:txBody>
      </p:sp>
      <p:sp>
        <p:nvSpPr>
          <p:cNvPr id="4" name="Foliennummernplatzhalter 3"/>
          <p:cNvSpPr>
            <a:spLocks noGrp="1"/>
          </p:cNvSpPr>
          <p:nvPr>
            <p:ph type="sldNum" sz="quarter" idx="5"/>
          </p:nvPr>
        </p:nvSpPr>
        <p:spPr/>
        <p:txBody>
          <a:bodyPr/>
          <a:lstStyle/>
          <a:p>
            <a:fld id="{4346BDBE-D139-4084-A6EC-019EC192BFE4}" type="slidenum">
              <a:rPr lang="en-GB" smtClean="0"/>
              <a:t>7</a:t>
            </a:fld>
            <a:endParaRPr lang="en-GB"/>
          </a:p>
        </p:txBody>
      </p:sp>
    </p:spTree>
    <p:extLst>
      <p:ext uri="{BB962C8B-B14F-4D97-AF65-F5344CB8AC3E}">
        <p14:creationId xmlns:p14="http://schemas.microsoft.com/office/powerpoint/2010/main" val="8022116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5"/>
          </p:nvPr>
        </p:nvSpPr>
        <p:spPr/>
        <p:txBody>
          <a:bodyPr/>
          <a:lstStyle/>
          <a:p>
            <a:fld id="{4346BDBE-D139-4084-A6EC-019EC192BFE4}" type="slidenum">
              <a:rPr lang="en-GB" smtClean="0"/>
              <a:t>8</a:t>
            </a:fld>
            <a:endParaRPr lang="en-GB"/>
          </a:p>
        </p:txBody>
      </p:sp>
    </p:spTree>
    <p:extLst>
      <p:ext uri="{BB962C8B-B14F-4D97-AF65-F5344CB8AC3E}">
        <p14:creationId xmlns:p14="http://schemas.microsoft.com/office/powerpoint/2010/main" val="5707622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a:t>An example, open for discussion, how sectoral exclusion criteria could look like. Based on already existing work (see sources), they could be operationalized relatively quickly.</a:t>
            </a:r>
          </a:p>
        </p:txBody>
      </p:sp>
      <p:sp>
        <p:nvSpPr>
          <p:cNvPr id="4" name="Foliennummernplatzhalter 3"/>
          <p:cNvSpPr>
            <a:spLocks noGrp="1"/>
          </p:cNvSpPr>
          <p:nvPr>
            <p:ph type="sldNum" sz="quarter" idx="5"/>
          </p:nvPr>
        </p:nvSpPr>
        <p:spPr/>
        <p:txBody>
          <a:bodyPr/>
          <a:lstStyle/>
          <a:p>
            <a:fld id="{4346BDBE-D139-4084-A6EC-019EC192BFE4}" type="slidenum">
              <a:rPr lang="en-GB" smtClean="0"/>
              <a:t>10</a:t>
            </a:fld>
            <a:endParaRPr lang="en-GB"/>
          </a:p>
        </p:txBody>
      </p:sp>
    </p:spTree>
    <p:extLst>
      <p:ext uri="{BB962C8B-B14F-4D97-AF65-F5344CB8AC3E}">
        <p14:creationId xmlns:p14="http://schemas.microsoft.com/office/powerpoint/2010/main" val="2450546826"/>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hyperlink" Target="http://www.climcom.de/" TargetMode="External"/><Relationship Id="rId3" Type="http://schemas.openxmlformats.org/officeDocument/2006/relationships/tags" Target="../tags/tag2.xml"/><Relationship Id="rId7" Type="http://schemas.openxmlformats.org/officeDocument/2006/relationships/image" Target="../media/image3.png"/><Relationship Id="rId2" Type="http://schemas.openxmlformats.org/officeDocument/2006/relationships/tags" Target="../tags/tag1.xml"/><Relationship Id="rId1" Type="http://schemas.openxmlformats.org/officeDocument/2006/relationships/vmlDrawing" Target="../drawings/vmlDrawing1.vml"/><Relationship Id="rId6" Type="http://schemas.openxmlformats.org/officeDocument/2006/relationships/image" Target="../media/image2.emf"/><Relationship Id="rId11" Type="http://schemas.openxmlformats.org/officeDocument/2006/relationships/image" Target="../media/image6.png"/><Relationship Id="rId5" Type="http://schemas.openxmlformats.org/officeDocument/2006/relationships/oleObject" Target="../embeddings/oleObject1.bin"/><Relationship Id="rId10" Type="http://schemas.openxmlformats.org/officeDocument/2006/relationships/image" Target="../media/image5.png"/><Relationship Id="rId4" Type="http://schemas.openxmlformats.org/officeDocument/2006/relationships/slideMaster" Target="../slideMasters/slideMaster1.xml"/><Relationship Id="rId9"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9.xml"/><Relationship Id="rId1" Type="http://schemas.openxmlformats.org/officeDocument/2006/relationships/vmlDrawing" Target="../drawings/vmlDrawing5.vml"/><Relationship Id="rId5" Type="http://schemas.openxmlformats.org/officeDocument/2006/relationships/image" Target="../media/image2.emf"/><Relationship Id="rId4" Type="http://schemas.openxmlformats.org/officeDocument/2006/relationships/oleObject" Target="../embeddings/oleObject4.bin"/></Relationships>
</file>

<file path=ppt/slideLayouts/_rels/slideLayout1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0.xml"/><Relationship Id="rId1" Type="http://schemas.openxmlformats.org/officeDocument/2006/relationships/vmlDrawing" Target="../drawings/vmlDrawing6.vml"/><Relationship Id="rId5" Type="http://schemas.openxmlformats.org/officeDocument/2006/relationships/image" Target="../media/image2.emf"/><Relationship Id="rId4" Type="http://schemas.openxmlformats.org/officeDocument/2006/relationships/oleObject" Target="../embeddings/oleObject5.bin"/></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hyperlink" Target="http://www.climcom.de/" TargetMode="External"/><Relationship Id="rId2" Type="http://schemas.openxmlformats.org/officeDocument/2006/relationships/tags" Target="../tags/tag11.xml"/><Relationship Id="rId1" Type="http://schemas.openxmlformats.org/officeDocument/2006/relationships/vmlDrawing" Target="../drawings/vmlDrawing7.vml"/><Relationship Id="rId6" Type="http://schemas.openxmlformats.org/officeDocument/2006/relationships/image" Target="../media/image11.png"/><Relationship Id="rId5" Type="http://schemas.openxmlformats.org/officeDocument/2006/relationships/image" Target="../media/image2.emf"/><Relationship Id="rId4" Type="http://schemas.openxmlformats.org/officeDocument/2006/relationships/oleObject" Target="../embeddings/oleObject6.bin"/></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2.xml"/><Relationship Id="rId1" Type="http://schemas.openxmlformats.org/officeDocument/2006/relationships/vmlDrawing" Target="../drawings/vmlDrawing8.vml"/><Relationship Id="rId5" Type="http://schemas.openxmlformats.org/officeDocument/2006/relationships/image" Target="../media/image2.emf"/><Relationship Id="rId4" Type="http://schemas.openxmlformats.org/officeDocument/2006/relationships/oleObject" Target="../embeddings/oleObject7.bin"/></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3.xml"/><Relationship Id="rId1" Type="http://schemas.openxmlformats.org/officeDocument/2006/relationships/vmlDrawing" Target="../drawings/vmlDrawing9.vml"/><Relationship Id="rId5" Type="http://schemas.openxmlformats.org/officeDocument/2006/relationships/image" Target="../media/image2.emf"/><Relationship Id="rId4" Type="http://schemas.openxmlformats.org/officeDocument/2006/relationships/oleObject" Target="../embeddings/oleObject8.bin"/></Relationships>
</file>

<file path=ppt/slideLayouts/_rels/slideLayout1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4.xml"/><Relationship Id="rId1" Type="http://schemas.openxmlformats.org/officeDocument/2006/relationships/vmlDrawing" Target="../drawings/vmlDrawing10.vml"/><Relationship Id="rId5" Type="http://schemas.openxmlformats.org/officeDocument/2006/relationships/image" Target="../media/image2.emf"/><Relationship Id="rId4" Type="http://schemas.openxmlformats.org/officeDocument/2006/relationships/oleObject" Target="../embeddings/oleObject9.bin"/></Relationships>
</file>

<file path=ppt/slideLayouts/_rels/slideLayout1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5.xml"/><Relationship Id="rId1" Type="http://schemas.openxmlformats.org/officeDocument/2006/relationships/vmlDrawing" Target="../drawings/vmlDrawing11.vml"/><Relationship Id="rId5" Type="http://schemas.openxmlformats.org/officeDocument/2006/relationships/image" Target="../media/image2.emf"/><Relationship Id="rId4" Type="http://schemas.openxmlformats.org/officeDocument/2006/relationships/oleObject" Target="../embeddings/oleObject10.bin"/></Relationships>
</file>

<file path=ppt/slideLayouts/_rels/slideLayout1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6.xml"/><Relationship Id="rId1" Type="http://schemas.openxmlformats.org/officeDocument/2006/relationships/vmlDrawing" Target="../drawings/vmlDrawing12.vml"/><Relationship Id="rId5" Type="http://schemas.openxmlformats.org/officeDocument/2006/relationships/image" Target="../media/image2.emf"/><Relationship Id="rId4" Type="http://schemas.openxmlformats.org/officeDocument/2006/relationships/oleObject" Target="../embeddings/oleObject11.bin"/></Relationships>
</file>

<file path=ppt/slideLayouts/_rels/slideLayout1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7.xml"/><Relationship Id="rId1" Type="http://schemas.openxmlformats.org/officeDocument/2006/relationships/vmlDrawing" Target="../drawings/vmlDrawing13.vml"/><Relationship Id="rId5" Type="http://schemas.openxmlformats.org/officeDocument/2006/relationships/image" Target="../media/image2.emf"/><Relationship Id="rId4" Type="http://schemas.openxmlformats.org/officeDocument/2006/relationships/oleObject" Target="../embeddings/oleObject12.bin"/></Relationships>
</file>

<file path=ppt/slideLayouts/_rels/slideLayout1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8.xml"/><Relationship Id="rId1" Type="http://schemas.openxmlformats.org/officeDocument/2006/relationships/vmlDrawing" Target="../drawings/vmlDrawing14.vml"/><Relationship Id="rId5" Type="http://schemas.openxmlformats.org/officeDocument/2006/relationships/image" Target="../media/image2.emf"/><Relationship Id="rId4" Type="http://schemas.openxmlformats.org/officeDocument/2006/relationships/oleObject" Target="../embeddings/oleObject13.bin"/></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tags" Target="../tags/tag4.xml"/><Relationship Id="rId7" Type="http://schemas.openxmlformats.org/officeDocument/2006/relationships/image" Target="../media/image7.png"/><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2.emf"/><Relationship Id="rId5" Type="http://schemas.openxmlformats.org/officeDocument/2006/relationships/oleObject" Target="../embeddings/oleObject1.bin"/><Relationship Id="rId4"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9.xml"/><Relationship Id="rId1" Type="http://schemas.openxmlformats.org/officeDocument/2006/relationships/vmlDrawing" Target="../drawings/vmlDrawing15.vml"/><Relationship Id="rId5" Type="http://schemas.openxmlformats.org/officeDocument/2006/relationships/image" Target="../media/image2.emf"/><Relationship Id="rId4" Type="http://schemas.openxmlformats.org/officeDocument/2006/relationships/oleObject" Target="../embeddings/oleObject14.bin"/></Relationships>
</file>

<file path=ppt/slideLayouts/_rels/slideLayout2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0.xml"/><Relationship Id="rId1" Type="http://schemas.openxmlformats.org/officeDocument/2006/relationships/vmlDrawing" Target="../drawings/vmlDrawing16.vml"/><Relationship Id="rId5" Type="http://schemas.openxmlformats.org/officeDocument/2006/relationships/image" Target="../media/image2.emf"/><Relationship Id="rId4" Type="http://schemas.openxmlformats.org/officeDocument/2006/relationships/oleObject" Target="../embeddings/oleObject15.bin"/></Relationships>
</file>

<file path=ppt/slideLayouts/_rels/slideLayout2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1.xml"/><Relationship Id="rId1" Type="http://schemas.openxmlformats.org/officeDocument/2006/relationships/vmlDrawing" Target="../drawings/vmlDrawing17.vml"/><Relationship Id="rId5" Type="http://schemas.openxmlformats.org/officeDocument/2006/relationships/image" Target="../media/image2.emf"/><Relationship Id="rId4" Type="http://schemas.openxmlformats.org/officeDocument/2006/relationships/oleObject" Target="../embeddings/oleObject16.bin"/></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2.xml"/><Relationship Id="rId1" Type="http://schemas.openxmlformats.org/officeDocument/2006/relationships/vmlDrawing" Target="../drawings/vmlDrawing18.vml"/><Relationship Id="rId5" Type="http://schemas.openxmlformats.org/officeDocument/2006/relationships/image" Target="../media/image2.emf"/><Relationship Id="rId4" Type="http://schemas.openxmlformats.org/officeDocument/2006/relationships/oleObject" Target="../embeddings/oleObject17.bin"/></Relationships>
</file>

<file path=ppt/slideLayouts/_rels/slideLayout2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3.xml"/><Relationship Id="rId1" Type="http://schemas.openxmlformats.org/officeDocument/2006/relationships/vmlDrawing" Target="../drawings/vmlDrawing19.vml"/><Relationship Id="rId5" Type="http://schemas.openxmlformats.org/officeDocument/2006/relationships/image" Target="../media/image2.emf"/><Relationship Id="rId4" Type="http://schemas.openxmlformats.org/officeDocument/2006/relationships/oleObject" Target="../embeddings/oleObject18.bin"/></Relationships>
</file>

<file path=ppt/slideLayouts/_rels/slideLayout2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Master" Target="../slideMasters/slideMaster1.xml"/><Relationship Id="rId7" Type="http://schemas.openxmlformats.org/officeDocument/2006/relationships/image" Target="../media/image4.png"/><Relationship Id="rId2" Type="http://schemas.openxmlformats.org/officeDocument/2006/relationships/tags" Target="../tags/tag24.xml"/><Relationship Id="rId1" Type="http://schemas.openxmlformats.org/officeDocument/2006/relationships/vmlDrawing" Target="../drawings/vmlDrawing20.vml"/><Relationship Id="rId6" Type="http://schemas.openxmlformats.org/officeDocument/2006/relationships/hyperlink" Target="http://www.climcom.de/" TargetMode="External"/><Relationship Id="rId5" Type="http://schemas.openxmlformats.org/officeDocument/2006/relationships/image" Target="../media/image2.emf"/><Relationship Id="rId4" Type="http://schemas.openxmlformats.org/officeDocument/2006/relationships/oleObject" Target="../embeddings/oleObject19.bin"/><Relationship Id="rId9" Type="http://schemas.openxmlformats.org/officeDocument/2006/relationships/image" Target="../media/image10.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tags" Target="../tags/tag26.xml"/><Relationship Id="rId7" Type="http://schemas.openxmlformats.org/officeDocument/2006/relationships/image" Target="../media/image7.png"/><Relationship Id="rId2" Type="http://schemas.openxmlformats.org/officeDocument/2006/relationships/tags" Target="../tags/tag25.xml"/><Relationship Id="rId1" Type="http://schemas.openxmlformats.org/officeDocument/2006/relationships/vmlDrawing" Target="../drawings/vmlDrawing21.vml"/><Relationship Id="rId6" Type="http://schemas.openxmlformats.org/officeDocument/2006/relationships/image" Target="../media/image2.emf"/><Relationship Id="rId5" Type="http://schemas.openxmlformats.org/officeDocument/2006/relationships/oleObject" Target="../embeddings/oleObject20.bin"/><Relationship Id="rId4"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vmlDrawing" Target="../drawings/vmlDrawing22.vml"/><Relationship Id="rId6" Type="http://schemas.openxmlformats.org/officeDocument/2006/relationships/image" Target="../media/image2.emf"/><Relationship Id="rId5" Type="http://schemas.openxmlformats.org/officeDocument/2006/relationships/oleObject" Target="../embeddings/oleObject21.bin"/><Relationship Id="rId4"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climcom.de/" TargetMode="External"/><Relationship Id="rId1" Type="http://schemas.openxmlformats.org/officeDocument/2006/relationships/slideMaster" Target="../slideMasters/slideMaster1.xml"/><Relationship Id="rId5" Type="http://schemas.openxmlformats.org/officeDocument/2006/relationships/image" Target="../media/image10.png"/><Relationship Id="rId4" Type="http://schemas.openxmlformats.org/officeDocument/2006/relationships/image" Target="../media/image9.png"/></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8" Type="http://schemas.openxmlformats.org/officeDocument/2006/relationships/hyperlink" Target="http://www.climcom.de/" TargetMode="External"/><Relationship Id="rId3" Type="http://schemas.openxmlformats.org/officeDocument/2006/relationships/tags" Target="../tags/tag30.xml"/><Relationship Id="rId7" Type="http://schemas.openxmlformats.org/officeDocument/2006/relationships/image" Target="../media/image3.png"/><Relationship Id="rId2" Type="http://schemas.openxmlformats.org/officeDocument/2006/relationships/tags" Target="../tags/tag29.xml"/><Relationship Id="rId1" Type="http://schemas.openxmlformats.org/officeDocument/2006/relationships/vmlDrawing" Target="../drawings/vmlDrawing23.vml"/><Relationship Id="rId6" Type="http://schemas.openxmlformats.org/officeDocument/2006/relationships/image" Target="../media/image2.emf"/><Relationship Id="rId11" Type="http://schemas.openxmlformats.org/officeDocument/2006/relationships/image" Target="../media/image6.png"/><Relationship Id="rId5" Type="http://schemas.openxmlformats.org/officeDocument/2006/relationships/oleObject" Target="../embeddings/oleObject22.bin"/><Relationship Id="rId10" Type="http://schemas.openxmlformats.org/officeDocument/2006/relationships/image" Target="../media/image5.png"/><Relationship Id="rId4" Type="http://schemas.openxmlformats.org/officeDocument/2006/relationships/slideMaster" Target="../slideMasters/slideMaster2.xml"/><Relationship Id="rId9" Type="http://schemas.openxmlformats.org/officeDocument/2006/relationships/image" Target="../media/image4.png"/></Relationships>
</file>

<file path=ppt/slideLayouts/_rels/slideLayout53.xml.rels><?xml version="1.0" encoding="UTF-8" standalone="yes"?>
<Relationships xmlns="http://schemas.openxmlformats.org/package/2006/relationships"><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vmlDrawing" Target="../drawings/vmlDrawing24.vml"/><Relationship Id="rId6" Type="http://schemas.openxmlformats.org/officeDocument/2006/relationships/image" Target="../media/image2.emf"/><Relationship Id="rId5" Type="http://schemas.openxmlformats.org/officeDocument/2006/relationships/oleObject" Target="../embeddings/oleObject23.bin"/><Relationship Id="rId4"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33.xml"/><Relationship Id="rId1" Type="http://schemas.openxmlformats.org/officeDocument/2006/relationships/vmlDrawing" Target="../drawings/vmlDrawing25.vml"/><Relationship Id="rId5" Type="http://schemas.openxmlformats.org/officeDocument/2006/relationships/image" Target="../media/image2.emf"/><Relationship Id="rId4" Type="http://schemas.openxmlformats.org/officeDocument/2006/relationships/oleObject" Target="../embeddings/oleObject24.bin"/></Relationships>
</file>

<file path=ppt/slideLayouts/_rels/slideLayout55.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34.xml"/><Relationship Id="rId1" Type="http://schemas.openxmlformats.org/officeDocument/2006/relationships/vmlDrawing" Target="../drawings/vmlDrawing26.vml"/><Relationship Id="rId5" Type="http://schemas.openxmlformats.org/officeDocument/2006/relationships/image" Target="../media/image2.emf"/><Relationship Id="rId4" Type="http://schemas.openxmlformats.org/officeDocument/2006/relationships/oleObject" Target="../embeddings/oleObject25.bin"/></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3" Type="http://schemas.openxmlformats.org/officeDocument/2006/relationships/slideMaster" Target="../slideMasters/slideMaster2.xml"/><Relationship Id="rId7" Type="http://schemas.openxmlformats.org/officeDocument/2006/relationships/hyperlink" Target="http://www.climcom.de/" TargetMode="External"/><Relationship Id="rId2" Type="http://schemas.openxmlformats.org/officeDocument/2006/relationships/tags" Target="../tags/tag35.xml"/><Relationship Id="rId1" Type="http://schemas.openxmlformats.org/officeDocument/2006/relationships/vmlDrawing" Target="../drawings/vmlDrawing27.vml"/><Relationship Id="rId6" Type="http://schemas.openxmlformats.org/officeDocument/2006/relationships/image" Target="../media/image11.png"/><Relationship Id="rId5" Type="http://schemas.openxmlformats.org/officeDocument/2006/relationships/image" Target="../media/image2.emf"/><Relationship Id="rId4" Type="http://schemas.openxmlformats.org/officeDocument/2006/relationships/oleObject" Target="../embeddings/oleObject26.bin"/></Relationships>
</file>

<file path=ppt/slideLayouts/_rels/slideLayout58.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36.xml"/><Relationship Id="rId1" Type="http://schemas.openxmlformats.org/officeDocument/2006/relationships/vmlDrawing" Target="../drawings/vmlDrawing28.vml"/><Relationship Id="rId5" Type="http://schemas.openxmlformats.org/officeDocument/2006/relationships/image" Target="../media/image2.emf"/><Relationship Id="rId4" Type="http://schemas.openxmlformats.org/officeDocument/2006/relationships/oleObject" Target="../embeddings/oleObject27.bin"/></Relationships>
</file>

<file path=ppt/slideLayouts/_rels/slideLayout59.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37.xml"/><Relationship Id="rId1" Type="http://schemas.openxmlformats.org/officeDocument/2006/relationships/vmlDrawing" Target="../drawings/vmlDrawing29.vml"/><Relationship Id="rId5" Type="http://schemas.openxmlformats.org/officeDocument/2006/relationships/image" Target="../media/image2.emf"/><Relationship Id="rId4" Type="http://schemas.openxmlformats.org/officeDocument/2006/relationships/oleObject" Target="../embeddings/oleObject28.bin"/></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38.xml"/><Relationship Id="rId1" Type="http://schemas.openxmlformats.org/officeDocument/2006/relationships/vmlDrawing" Target="../drawings/vmlDrawing30.vml"/><Relationship Id="rId5" Type="http://schemas.openxmlformats.org/officeDocument/2006/relationships/image" Target="../media/image2.emf"/><Relationship Id="rId4" Type="http://schemas.openxmlformats.org/officeDocument/2006/relationships/oleObject" Target="../embeddings/oleObject29.bin"/></Relationships>
</file>

<file path=ppt/slideLayouts/_rels/slideLayout61.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39.xml"/><Relationship Id="rId1" Type="http://schemas.openxmlformats.org/officeDocument/2006/relationships/vmlDrawing" Target="../drawings/vmlDrawing31.vml"/><Relationship Id="rId5" Type="http://schemas.openxmlformats.org/officeDocument/2006/relationships/image" Target="../media/image2.emf"/><Relationship Id="rId4" Type="http://schemas.openxmlformats.org/officeDocument/2006/relationships/oleObject" Target="../embeddings/oleObject30.bin"/></Relationships>
</file>

<file path=ppt/slideLayouts/_rels/slideLayout6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40.xml"/><Relationship Id="rId1" Type="http://schemas.openxmlformats.org/officeDocument/2006/relationships/vmlDrawing" Target="../drawings/vmlDrawing32.vml"/><Relationship Id="rId5" Type="http://schemas.openxmlformats.org/officeDocument/2006/relationships/image" Target="../media/image2.emf"/><Relationship Id="rId4" Type="http://schemas.openxmlformats.org/officeDocument/2006/relationships/oleObject" Target="../embeddings/oleObject31.bin"/></Relationships>
</file>

<file path=ppt/slideLayouts/_rels/slideLayout63.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41.xml"/><Relationship Id="rId1" Type="http://schemas.openxmlformats.org/officeDocument/2006/relationships/vmlDrawing" Target="../drawings/vmlDrawing33.vml"/><Relationship Id="rId5" Type="http://schemas.openxmlformats.org/officeDocument/2006/relationships/image" Target="../media/image2.emf"/><Relationship Id="rId4" Type="http://schemas.openxmlformats.org/officeDocument/2006/relationships/oleObject" Target="../embeddings/oleObject32.bin"/></Relationships>
</file>

<file path=ppt/slideLayouts/_rels/slideLayout64.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42.xml"/><Relationship Id="rId1" Type="http://schemas.openxmlformats.org/officeDocument/2006/relationships/vmlDrawing" Target="../drawings/vmlDrawing34.vml"/><Relationship Id="rId5" Type="http://schemas.openxmlformats.org/officeDocument/2006/relationships/image" Target="../media/image2.emf"/><Relationship Id="rId4" Type="http://schemas.openxmlformats.org/officeDocument/2006/relationships/oleObject" Target="../embeddings/oleObject33.bin"/></Relationships>
</file>

<file path=ppt/slideLayouts/_rels/slideLayout65.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43.xml"/><Relationship Id="rId1" Type="http://schemas.openxmlformats.org/officeDocument/2006/relationships/vmlDrawing" Target="../drawings/vmlDrawing35.vml"/><Relationship Id="rId5" Type="http://schemas.openxmlformats.org/officeDocument/2006/relationships/image" Target="../media/image2.emf"/><Relationship Id="rId4" Type="http://schemas.openxmlformats.org/officeDocument/2006/relationships/oleObject" Target="../embeddings/oleObject34.bin"/></Relationships>
</file>

<file path=ppt/slideLayouts/_rels/slideLayout66.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44.xml"/><Relationship Id="rId1" Type="http://schemas.openxmlformats.org/officeDocument/2006/relationships/vmlDrawing" Target="../drawings/vmlDrawing36.vml"/><Relationship Id="rId5" Type="http://schemas.openxmlformats.org/officeDocument/2006/relationships/image" Target="../media/image2.emf"/><Relationship Id="rId4" Type="http://schemas.openxmlformats.org/officeDocument/2006/relationships/oleObject" Target="../embeddings/oleObject35.bin"/></Relationships>
</file>

<file path=ppt/slideLayouts/_rels/slideLayout67.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45.xml"/><Relationship Id="rId1" Type="http://schemas.openxmlformats.org/officeDocument/2006/relationships/vmlDrawing" Target="../drawings/vmlDrawing37.vml"/><Relationship Id="rId5" Type="http://schemas.openxmlformats.org/officeDocument/2006/relationships/image" Target="../media/image2.emf"/><Relationship Id="rId4" Type="http://schemas.openxmlformats.org/officeDocument/2006/relationships/oleObject" Target="../embeddings/oleObject36.bin"/></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46.xml"/><Relationship Id="rId1" Type="http://schemas.openxmlformats.org/officeDocument/2006/relationships/vmlDrawing" Target="../drawings/vmlDrawing38.vml"/><Relationship Id="rId5" Type="http://schemas.openxmlformats.org/officeDocument/2006/relationships/image" Target="../media/image2.emf"/><Relationship Id="rId4" Type="http://schemas.openxmlformats.org/officeDocument/2006/relationships/oleObject" Target="../embeddings/oleObject37.bin"/></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47.xml"/><Relationship Id="rId1" Type="http://schemas.openxmlformats.org/officeDocument/2006/relationships/vmlDrawing" Target="../drawings/vmlDrawing39.vml"/><Relationship Id="rId5" Type="http://schemas.openxmlformats.org/officeDocument/2006/relationships/image" Target="../media/image2.emf"/><Relationship Id="rId4" Type="http://schemas.openxmlformats.org/officeDocument/2006/relationships/oleObject" Target="../embeddings/oleObject38.bin"/></Relationships>
</file>

<file path=ppt/slideLayouts/_rels/slideLayout71.xml.rels><?xml version="1.0" encoding="UTF-8" standalone="yes"?>
<Relationships xmlns="http://schemas.openxmlformats.org/package/2006/relationships"><Relationship Id="rId8" Type="http://schemas.openxmlformats.org/officeDocument/2006/relationships/hyperlink" Target="http://www.climcom.de/" TargetMode="External"/><Relationship Id="rId3" Type="http://schemas.openxmlformats.org/officeDocument/2006/relationships/tags" Target="../tags/tag49.xml"/><Relationship Id="rId7" Type="http://schemas.openxmlformats.org/officeDocument/2006/relationships/image" Target="../media/image3.png"/><Relationship Id="rId2" Type="http://schemas.openxmlformats.org/officeDocument/2006/relationships/tags" Target="../tags/tag48.xml"/><Relationship Id="rId1" Type="http://schemas.openxmlformats.org/officeDocument/2006/relationships/vmlDrawing" Target="../drawings/vmlDrawing40.vml"/><Relationship Id="rId6" Type="http://schemas.openxmlformats.org/officeDocument/2006/relationships/image" Target="../media/image2.emf"/><Relationship Id="rId11" Type="http://schemas.openxmlformats.org/officeDocument/2006/relationships/image" Target="../media/image6.png"/><Relationship Id="rId5" Type="http://schemas.openxmlformats.org/officeDocument/2006/relationships/oleObject" Target="../embeddings/oleObject39.bin"/><Relationship Id="rId10" Type="http://schemas.openxmlformats.org/officeDocument/2006/relationships/image" Target="../media/image5.png"/><Relationship Id="rId4" Type="http://schemas.openxmlformats.org/officeDocument/2006/relationships/slideMaster" Target="../slideMasters/slideMaster2.xml"/><Relationship Id="rId9" Type="http://schemas.openxmlformats.org/officeDocument/2006/relationships/image" Target="../media/image4.png"/></Relationships>
</file>

<file path=ppt/slideLayouts/_rels/slideLayout72.xml.rels><?xml version="1.0" encoding="UTF-8" standalone="yes"?>
<Relationships xmlns="http://schemas.openxmlformats.org/package/2006/relationships"><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vmlDrawing" Target="../drawings/vmlDrawing41.vml"/><Relationship Id="rId6" Type="http://schemas.openxmlformats.org/officeDocument/2006/relationships/image" Target="../media/image2.emf"/><Relationship Id="rId5" Type="http://schemas.openxmlformats.org/officeDocument/2006/relationships/oleObject" Target="../embeddings/oleObject40.bin"/><Relationship Id="rId4" Type="http://schemas.openxmlformats.org/officeDocument/2006/relationships/slideMaster" Target="../slideMasters/slideMaster2.xml"/></Relationships>
</file>

<file path=ppt/slideLayouts/_rels/slideLayout73.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52.xml"/><Relationship Id="rId1" Type="http://schemas.openxmlformats.org/officeDocument/2006/relationships/vmlDrawing" Target="../drawings/vmlDrawing42.vml"/><Relationship Id="rId5" Type="http://schemas.openxmlformats.org/officeDocument/2006/relationships/image" Target="../media/image2.emf"/><Relationship Id="rId4" Type="http://schemas.openxmlformats.org/officeDocument/2006/relationships/oleObject" Target="../embeddings/oleObject41.bin"/></Relationships>
</file>

<file path=ppt/slideLayouts/_rels/slideLayout74.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53.xml"/><Relationship Id="rId1" Type="http://schemas.openxmlformats.org/officeDocument/2006/relationships/vmlDrawing" Target="../drawings/vmlDrawing43.vml"/><Relationship Id="rId5" Type="http://schemas.openxmlformats.org/officeDocument/2006/relationships/image" Target="../media/image2.emf"/><Relationship Id="rId4" Type="http://schemas.openxmlformats.org/officeDocument/2006/relationships/oleObject" Target="../embeddings/oleObject42.bin"/></Relationships>
</file>

<file path=ppt/slideLayouts/_rels/slideLayout75.xml.rels><?xml version="1.0" encoding="UTF-8" standalone="yes"?>
<Relationships xmlns="http://schemas.openxmlformats.org/package/2006/relationships"><Relationship Id="rId3" Type="http://schemas.openxmlformats.org/officeDocument/2006/relationships/slideMaster" Target="../slideMasters/slideMaster2.xml"/><Relationship Id="rId7" Type="http://schemas.openxmlformats.org/officeDocument/2006/relationships/hyperlink" Target="http://www.climcom.de/" TargetMode="External"/><Relationship Id="rId2" Type="http://schemas.openxmlformats.org/officeDocument/2006/relationships/tags" Target="../tags/tag54.xml"/><Relationship Id="rId1" Type="http://schemas.openxmlformats.org/officeDocument/2006/relationships/vmlDrawing" Target="../drawings/vmlDrawing44.vml"/><Relationship Id="rId6" Type="http://schemas.openxmlformats.org/officeDocument/2006/relationships/image" Target="../media/image11.png"/><Relationship Id="rId5" Type="http://schemas.openxmlformats.org/officeDocument/2006/relationships/image" Target="../media/image2.emf"/><Relationship Id="rId4" Type="http://schemas.openxmlformats.org/officeDocument/2006/relationships/oleObject" Target="../embeddings/oleObject43.bin"/></Relationships>
</file>

<file path=ppt/slideLayouts/_rels/slideLayout76.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55.xml"/><Relationship Id="rId1" Type="http://schemas.openxmlformats.org/officeDocument/2006/relationships/vmlDrawing" Target="../drawings/vmlDrawing45.vml"/><Relationship Id="rId5" Type="http://schemas.openxmlformats.org/officeDocument/2006/relationships/image" Target="../media/image2.emf"/><Relationship Id="rId4" Type="http://schemas.openxmlformats.org/officeDocument/2006/relationships/oleObject" Target="../embeddings/oleObject44.bin"/></Relationships>
</file>

<file path=ppt/slideLayouts/_rels/slideLayout77.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56.xml"/><Relationship Id="rId1" Type="http://schemas.openxmlformats.org/officeDocument/2006/relationships/vmlDrawing" Target="../drawings/vmlDrawing46.vml"/><Relationship Id="rId5" Type="http://schemas.openxmlformats.org/officeDocument/2006/relationships/image" Target="../media/image2.emf"/><Relationship Id="rId4" Type="http://schemas.openxmlformats.org/officeDocument/2006/relationships/oleObject" Target="../embeddings/oleObject45.bin"/></Relationships>
</file>

<file path=ppt/slideLayouts/_rels/slideLayout78.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57.xml"/><Relationship Id="rId1" Type="http://schemas.openxmlformats.org/officeDocument/2006/relationships/vmlDrawing" Target="../drawings/vmlDrawing47.vml"/><Relationship Id="rId5" Type="http://schemas.openxmlformats.org/officeDocument/2006/relationships/image" Target="../media/image2.emf"/><Relationship Id="rId4" Type="http://schemas.openxmlformats.org/officeDocument/2006/relationships/oleObject" Target="../embeddings/oleObject46.bin"/></Relationships>
</file>

<file path=ppt/slideLayouts/_rels/slideLayout79.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58.xml"/><Relationship Id="rId1" Type="http://schemas.openxmlformats.org/officeDocument/2006/relationships/vmlDrawing" Target="../drawings/vmlDrawing48.vml"/><Relationship Id="rId5" Type="http://schemas.openxmlformats.org/officeDocument/2006/relationships/image" Target="../media/image2.emf"/><Relationship Id="rId4" Type="http://schemas.openxmlformats.org/officeDocument/2006/relationships/oleObject" Target="../embeddings/oleObject47.bin"/></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vmlDrawing" Target="../drawings/vmlDrawing3.vml"/><Relationship Id="rId6" Type="http://schemas.openxmlformats.org/officeDocument/2006/relationships/image" Target="../media/image2.emf"/><Relationship Id="rId5" Type="http://schemas.openxmlformats.org/officeDocument/2006/relationships/oleObject" Target="../embeddings/oleObject2.bin"/><Relationship Id="rId4"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59.xml"/><Relationship Id="rId1" Type="http://schemas.openxmlformats.org/officeDocument/2006/relationships/vmlDrawing" Target="../drawings/vmlDrawing49.vml"/><Relationship Id="rId5" Type="http://schemas.openxmlformats.org/officeDocument/2006/relationships/image" Target="../media/image2.emf"/><Relationship Id="rId4" Type="http://schemas.openxmlformats.org/officeDocument/2006/relationships/oleObject" Target="../embeddings/oleObject48.bin"/></Relationships>
</file>

<file path=ppt/slideLayouts/_rels/slideLayout81.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60.xml"/><Relationship Id="rId1" Type="http://schemas.openxmlformats.org/officeDocument/2006/relationships/vmlDrawing" Target="../drawings/vmlDrawing50.vml"/><Relationship Id="rId5" Type="http://schemas.openxmlformats.org/officeDocument/2006/relationships/image" Target="../media/image2.emf"/><Relationship Id="rId4" Type="http://schemas.openxmlformats.org/officeDocument/2006/relationships/oleObject" Target="../embeddings/oleObject49.bin"/></Relationships>
</file>

<file path=ppt/slideLayouts/_rels/slideLayout8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61.xml"/><Relationship Id="rId1" Type="http://schemas.openxmlformats.org/officeDocument/2006/relationships/vmlDrawing" Target="../drawings/vmlDrawing51.vml"/><Relationship Id="rId5" Type="http://schemas.openxmlformats.org/officeDocument/2006/relationships/image" Target="../media/image2.emf"/><Relationship Id="rId4" Type="http://schemas.openxmlformats.org/officeDocument/2006/relationships/oleObject" Target="../embeddings/oleObject50.bin"/></Relationships>
</file>

<file path=ppt/slideLayouts/_rels/slideLayout83.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62.xml"/><Relationship Id="rId1" Type="http://schemas.openxmlformats.org/officeDocument/2006/relationships/vmlDrawing" Target="../drawings/vmlDrawing52.vml"/><Relationship Id="rId5" Type="http://schemas.openxmlformats.org/officeDocument/2006/relationships/image" Target="../media/image2.emf"/><Relationship Id="rId4" Type="http://schemas.openxmlformats.org/officeDocument/2006/relationships/oleObject" Target="../embeddings/oleObject51.bin"/></Relationships>
</file>

<file path=ppt/slideLayouts/_rels/slideLayout84.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63.xml"/><Relationship Id="rId1" Type="http://schemas.openxmlformats.org/officeDocument/2006/relationships/vmlDrawing" Target="../drawings/vmlDrawing53.vml"/><Relationship Id="rId5" Type="http://schemas.openxmlformats.org/officeDocument/2006/relationships/image" Target="../media/image2.emf"/><Relationship Id="rId4" Type="http://schemas.openxmlformats.org/officeDocument/2006/relationships/oleObject" Target="../embeddings/oleObject52.bin"/></Relationships>
</file>

<file path=ppt/slideLayouts/_rels/slideLayout85.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64.xml"/><Relationship Id="rId1" Type="http://schemas.openxmlformats.org/officeDocument/2006/relationships/vmlDrawing" Target="../drawings/vmlDrawing54.vml"/><Relationship Id="rId5" Type="http://schemas.openxmlformats.org/officeDocument/2006/relationships/image" Target="../media/image2.emf"/><Relationship Id="rId4" Type="http://schemas.openxmlformats.org/officeDocument/2006/relationships/oleObject" Target="../embeddings/oleObject53.bin"/></Relationships>
</file>

<file path=ppt/slideLayouts/_rels/slideLayout86.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65.xml"/><Relationship Id="rId1" Type="http://schemas.openxmlformats.org/officeDocument/2006/relationships/vmlDrawing" Target="../drawings/vmlDrawing55.vml"/><Relationship Id="rId5" Type="http://schemas.openxmlformats.org/officeDocument/2006/relationships/image" Target="../media/image2.emf"/><Relationship Id="rId4" Type="http://schemas.openxmlformats.org/officeDocument/2006/relationships/oleObject" Target="../embeddings/oleObject54.bin"/></Relationships>
</file>

<file path=ppt/slideLayouts/_rels/slideLayout87.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66.xml"/><Relationship Id="rId1" Type="http://schemas.openxmlformats.org/officeDocument/2006/relationships/vmlDrawing" Target="../drawings/vmlDrawing56.vml"/><Relationship Id="rId5" Type="http://schemas.openxmlformats.org/officeDocument/2006/relationships/image" Target="../media/image2.emf"/><Relationship Id="rId4" Type="http://schemas.openxmlformats.org/officeDocument/2006/relationships/oleObject" Target="../embeddings/oleObject55.bin"/></Relationships>
</file>

<file path=ppt/slideLayouts/_rels/slideLayout88.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Master" Target="../slideMasters/slideMaster2.xml"/><Relationship Id="rId7" Type="http://schemas.openxmlformats.org/officeDocument/2006/relationships/image" Target="../media/image4.png"/><Relationship Id="rId2" Type="http://schemas.openxmlformats.org/officeDocument/2006/relationships/tags" Target="../tags/tag67.xml"/><Relationship Id="rId1" Type="http://schemas.openxmlformats.org/officeDocument/2006/relationships/vmlDrawing" Target="../drawings/vmlDrawing57.vml"/><Relationship Id="rId6" Type="http://schemas.openxmlformats.org/officeDocument/2006/relationships/hyperlink" Target="http://www.climcom.de/" TargetMode="External"/><Relationship Id="rId5" Type="http://schemas.openxmlformats.org/officeDocument/2006/relationships/image" Target="../media/image2.emf"/><Relationship Id="rId4" Type="http://schemas.openxmlformats.org/officeDocument/2006/relationships/oleObject" Target="../embeddings/oleObject56.bin"/><Relationship Id="rId9" Type="http://schemas.openxmlformats.org/officeDocument/2006/relationships/image" Target="../media/image10.png"/></Relationships>
</file>

<file path=ppt/slideLayouts/_rels/slideLayout9.xml.rels><?xml version="1.0" encoding="UTF-8" standalone="yes"?>
<Relationships xmlns="http://schemas.openxmlformats.org/package/2006/relationships"><Relationship Id="rId8" Type="http://schemas.openxmlformats.org/officeDocument/2006/relationships/hyperlink" Target="http://www.climcom.de/" TargetMode="External"/><Relationship Id="rId3" Type="http://schemas.openxmlformats.org/officeDocument/2006/relationships/tags" Target="../tags/tag8.xml"/><Relationship Id="rId7" Type="http://schemas.openxmlformats.org/officeDocument/2006/relationships/image" Target="../media/image3.png"/><Relationship Id="rId2" Type="http://schemas.openxmlformats.org/officeDocument/2006/relationships/tags" Target="../tags/tag7.xml"/><Relationship Id="rId1" Type="http://schemas.openxmlformats.org/officeDocument/2006/relationships/vmlDrawing" Target="../drawings/vmlDrawing4.vml"/><Relationship Id="rId6" Type="http://schemas.openxmlformats.org/officeDocument/2006/relationships/image" Target="../media/image2.emf"/><Relationship Id="rId11" Type="http://schemas.openxmlformats.org/officeDocument/2006/relationships/image" Target="../media/image6.png"/><Relationship Id="rId5" Type="http://schemas.openxmlformats.org/officeDocument/2006/relationships/oleObject" Target="../embeddings/oleObject3.bin"/><Relationship Id="rId10" Type="http://schemas.openxmlformats.org/officeDocument/2006/relationships/image" Target="../media/image5.png"/><Relationship Id="rId4" Type="http://schemas.openxmlformats.org/officeDocument/2006/relationships/slideMaster" Target="../slideMasters/slideMaster1.xml"/><Relationship Id="rId9"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_default">
    <p:bg>
      <p:bgRef idx="1001">
        <a:schemeClr val="bg1"/>
      </p:bgRef>
    </p:bg>
    <p:spTree>
      <p:nvGrpSpPr>
        <p:cNvPr id="1" name=""/>
        <p:cNvGrpSpPr/>
        <p:nvPr/>
      </p:nvGrpSpPr>
      <p:grpSpPr>
        <a:xfrm>
          <a:off x="0" y="0"/>
          <a:ext cx="0" cy="0"/>
          <a:chOff x="0" y="0"/>
          <a:chExt cx="0" cy="0"/>
        </a:xfrm>
      </p:grpSpPr>
      <p:sp>
        <p:nvSpPr>
          <p:cNvPr id="3" name="Rechteck 2">
            <a:extLst>
              <a:ext uri="{FF2B5EF4-FFF2-40B4-BE49-F238E27FC236}">
                <a16:creationId xmlns:a16="http://schemas.microsoft.com/office/drawing/2014/main" id="{C053451E-08BA-4614-ACE0-C6BE5408F9DB}"/>
              </a:ext>
            </a:extLst>
          </p:cNvPr>
          <p:cNvSpPr/>
          <p:nvPr userDrawn="1"/>
        </p:nvSpPr>
        <p:spPr bwMode="gray">
          <a:xfrm>
            <a:off x="0" y="1637679"/>
            <a:ext cx="7096991" cy="5220321"/>
          </a:xfrm>
          <a:prstGeom prst="rect">
            <a:avLst/>
          </a:prstGeom>
          <a:solidFill>
            <a:srgbClr val="53794A"/>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aphicFrame>
        <p:nvGraphicFramePr>
          <p:cNvPr id="7" name="Objekt 6" hidden="1">
            <a:extLst>
              <a:ext uri="{FF2B5EF4-FFF2-40B4-BE49-F238E27FC236}">
                <a16:creationId xmlns:a16="http://schemas.microsoft.com/office/drawing/2014/main" id="{D4DBCC8F-9347-4E40-90E1-98EA79070F9B}"/>
              </a:ext>
            </a:extLst>
          </p:cNvPr>
          <p:cNvGraphicFramePr>
            <a:graphicFrameLocks noChangeAspect="1"/>
          </p:cNvGraphicFramePr>
          <p:nvPr userDrawn="1">
            <p:custDataLst>
              <p:tags r:id="rId2"/>
            </p:custDataLst>
            <p:extLst>
              <p:ext uri="{D42A27DB-BD31-4B8C-83A1-F6EECF244321}">
                <p14:modId xmlns:p14="http://schemas.microsoft.com/office/powerpoint/2010/main" val="150435415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27" name="think-cell Folie" r:id="rId5" imgW="530" imgH="531" progId="TCLayout.ActiveDocument.1">
                  <p:embed/>
                </p:oleObj>
              </mc:Choice>
              <mc:Fallback>
                <p:oleObj name="think-cell Folie" r:id="rId5" imgW="530" imgH="531" progId="TCLayout.ActiveDocument.1">
                  <p:embed/>
                  <p:pic>
                    <p:nvPicPr>
                      <p:cNvPr id="7" name="Objekt 6" hidden="1">
                        <a:extLst>
                          <a:ext uri="{FF2B5EF4-FFF2-40B4-BE49-F238E27FC236}">
                            <a16:creationId xmlns:a16="http://schemas.microsoft.com/office/drawing/2014/main" id="{D4DBCC8F-9347-4E40-90E1-98EA79070F9B}"/>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Rechteck 1" hidden="1">
            <a:extLst>
              <a:ext uri="{FF2B5EF4-FFF2-40B4-BE49-F238E27FC236}">
                <a16:creationId xmlns:a16="http://schemas.microsoft.com/office/drawing/2014/main" id="{ECE82270-0F51-48DE-A400-7BA4AB5D7EB3}"/>
              </a:ext>
            </a:extLst>
          </p:cNvPr>
          <p:cNvSpPr/>
          <p:nvPr userDrawn="1">
            <p:custDataLst>
              <p:tags r:id="rId3"/>
            </p:custDataLst>
          </p:nvPr>
        </p:nvSpPr>
        <p:spPr bwMode="gray">
          <a:xfrm>
            <a:off x="0" y="0"/>
            <a:ext cx="158750" cy="15875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a:ln>
                <a:noFill/>
              </a:ln>
              <a:solidFill>
                <a:prstClr val="black"/>
              </a:solidFill>
              <a:effectLst/>
              <a:uLnTx/>
              <a:uFillTx/>
              <a:latin typeface="Arial" panose="020B0604020202020204" pitchFamily="34" charset="0"/>
              <a:ea typeface="Verdana" panose="020B0604030504040204" pitchFamily="34" charset="0"/>
              <a:cs typeface="+mn-cs"/>
              <a:sym typeface="Arial" panose="020B0604020202020204" pitchFamily="34" charset="0"/>
            </a:endParaRPr>
          </a:p>
        </p:txBody>
      </p:sp>
      <p:sp>
        <p:nvSpPr>
          <p:cNvPr id="5" name="Rechteck 4"/>
          <p:cNvSpPr/>
          <p:nvPr userDrawn="1"/>
        </p:nvSpPr>
        <p:spPr bwMode="gray">
          <a:xfrm>
            <a:off x="1059873" y="2035580"/>
            <a:ext cx="4654800" cy="4769312"/>
          </a:xfrm>
          <a:prstGeom prst="rect">
            <a:avLst/>
          </a:prstGeom>
          <a:solidFill>
            <a:srgbClr val="FFFFFF">
              <a:alpha val="50000"/>
            </a:srgb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Titel 1"/>
          <p:cNvSpPr>
            <a:spLocks noGrp="1"/>
          </p:cNvSpPr>
          <p:nvPr>
            <p:ph type="ctrTitle" hasCustomPrompt="1"/>
          </p:nvPr>
        </p:nvSpPr>
        <p:spPr bwMode="gray">
          <a:xfrm>
            <a:off x="1289117" y="2336800"/>
            <a:ext cx="4349683" cy="2366765"/>
          </a:xfrm>
        </p:spPr>
        <p:txBody>
          <a:bodyPr anchor="b" anchorCtr="0"/>
          <a:lstStyle>
            <a:lvl1pPr>
              <a:defRPr sz="3200" b="1" baseline="0">
                <a:latin typeface="+mj-lt"/>
                <a:ea typeface="Verdana" panose="020B0604030504040204" pitchFamily="34" charset="0"/>
                <a:cs typeface="Verdana" panose="020B0604030504040204" pitchFamily="34" charset="0"/>
              </a:defRPr>
            </a:lvl1pPr>
          </a:lstStyle>
          <a:p>
            <a:r>
              <a:rPr lang="en-US" err="1"/>
              <a:t>Titel</a:t>
            </a:r>
            <a:r>
              <a:rPr lang="en-US"/>
              <a:t> </a:t>
            </a:r>
            <a:r>
              <a:rPr lang="en-US" err="1"/>
              <a:t>durch</a:t>
            </a:r>
            <a:r>
              <a:rPr lang="en-US"/>
              <a:t> </a:t>
            </a:r>
            <a:r>
              <a:rPr lang="en-US" err="1"/>
              <a:t>Klicken</a:t>
            </a:r>
            <a:r>
              <a:rPr lang="en-US"/>
              <a:t> </a:t>
            </a:r>
            <a:r>
              <a:rPr lang="en-US" err="1"/>
              <a:t>hinzufügen</a:t>
            </a:r>
            <a:endParaRPr lang="en-US"/>
          </a:p>
        </p:txBody>
      </p:sp>
      <p:sp>
        <p:nvSpPr>
          <p:cNvPr id="11" name="Untertitel 2"/>
          <p:cNvSpPr>
            <a:spLocks noGrp="1"/>
          </p:cNvSpPr>
          <p:nvPr>
            <p:ph type="subTitle" idx="1"/>
          </p:nvPr>
        </p:nvSpPr>
        <p:spPr bwMode="gray">
          <a:xfrm>
            <a:off x="1289117" y="4869806"/>
            <a:ext cx="4349683" cy="350515"/>
          </a:xfrm>
        </p:spPr>
        <p:txBody>
          <a:bodyPr/>
          <a:lstStyle>
            <a:lvl1pPr marL="0" indent="0" algn="l">
              <a:lnSpc>
                <a:spcPct val="100000"/>
              </a:lnSpc>
              <a:spcAft>
                <a:spcPts val="0"/>
              </a:spcAft>
              <a:buNone/>
              <a:defRPr sz="1800" b="0" i="1" baseline="0">
                <a:solidFill>
                  <a:schemeClr val="tx1"/>
                </a:solidFill>
                <a:latin typeface="+mn-lt"/>
                <a:ea typeface="Verdana" panose="020B0604030504040204" pitchFamily="34" charset="0"/>
                <a:cs typeface="Verdan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Master-</a:t>
            </a:r>
            <a:r>
              <a:rPr lang="en-US" err="1"/>
              <a:t>Untertitelformat</a:t>
            </a:r>
            <a:r>
              <a:rPr lang="en-US"/>
              <a:t> </a:t>
            </a:r>
            <a:r>
              <a:rPr lang="en-US" err="1"/>
              <a:t>bearbeiten</a:t>
            </a:r>
            <a:endParaRPr lang="en-US"/>
          </a:p>
        </p:txBody>
      </p:sp>
      <p:sp>
        <p:nvSpPr>
          <p:cNvPr id="14" name="Textplatzhalter 9"/>
          <p:cNvSpPr>
            <a:spLocks noGrp="1"/>
          </p:cNvSpPr>
          <p:nvPr>
            <p:ph type="body" sz="quarter" idx="13" hasCustomPrompt="1"/>
          </p:nvPr>
        </p:nvSpPr>
        <p:spPr bwMode="gray">
          <a:xfrm>
            <a:off x="1302452" y="6285347"/>
            <a:ext cx="4336348" cy="307082"/>
          </a:xfrm>
        </p:spPr>
        <p:txBody>
          <a:bodyPr/>
          <a:lstStyle>
            <a:lvl1pPr marL="0" indent="0">
              <a:lnSpc>
                <a:spcPct val="100000"/>
              </a:lnSpc>
              <a:spcAft>
                <a:spcPts val="0"/>
              </a:spcAft>
              <a:buNone/>
              <a:defRPr sz="1400" b="1" cap="all" baseline="0">
                <a:solidFill>
                  <a:schemeClr val="tx2"/>
                </a:solidFill>
                <a:latin typeface="+mn-lt"/>
                <a:ea typeface="Verdana" panose="020B0604030504040204" pitchFamily="34" charset="0"/>
                <a:cs typeface="Verdana" panose="020B0604030504040204" pitchFamily="34" charset="0"/>
              </a:defRPr>
            </a:lvl1pPr>
          </a:lstStyle>
          <a:p>
            <a:pPr lvl="0"/>
            <a:r>
              <a:rPr lang="en-US"/>
              <a:t>Ort, Datum</a:t>
            </a:r>
          </a:p>
        </p:txBody>
      </p:sp>
      <p:sp>
        <p:nvSpPr>
          <p:cNvPr id="6" name="Textplatzhalter 5"/>
          <p:cNvSpPr>
            <a:spLocks noGrp="1"/>
          </p:cNvSpPr>
          <p:nvPr>
            <p:ph type="body" sz="quarter" idx="14" hasCustomPrompt="1"/>
          </p:nvPr>
        </p:nvSpPr>
        <p:spPr>
          <a:xfrm>
            <a:off x="1289117" y="5905500"/>
            <a:ext cx="4349683" cy="304800"/>
          </a:xfrm>
        </p:spPr>
        <p:txBody>
          <a:bodyPr anchor="b" anchorCtr="0"/>
          <a:lstStyle>
            <a:lvl1pPr marL="0" indent="0">
              <a:buNone/>
              <a:defRPr sz="1600" b="1"/>
            </a:lvl1pPr>
          </a:lstStyle>
          <a:p>
            <a:pPr lvl="0"/>
            <a:r>
              <a:rPr lang="en-US"/>
              <a:t>Name</a:t>
            </a:r>
          </a:p>
        </p:txBody>
      </p:sp>
      <p:pic>
        <p:nvPicPr>
          <p:cNvPr id="13" name="Picture 1">
            <a:extLst>
              <a:ext uri="{FF2B5EF4-FFF2-40B4-BE49-F238E27FC236}">
                <a16:creationId xmlns:a16="http://schemas.microsoft.com/office/drawing/2014/main" id="{5F463A8B-7A16-4913-A436-C7C72E4EB4C7}"/>
              </a:ext>
            </a:extLst>
          </p:cNvPr>
          <p:cNvPicPr/>
          <p:nvPr userDrawn="1"/>
        </p:nvPicPr>
        <p:blipFill>
          <a:blip r:embed="rId7" cstate="print">
            <a:extLst>
              <a:ext uri="{28A0092B-C50C-407E-A947-70E740481C1C}">
                <a14:useLocalDpi xmlns:a14="http://schemas.microsoft.com/office/drawing/2010/main" val="0"/>
              </a:ext>
            </a:extLst>
          </a:blip>
          <a:stretch>
            <a:fillRect/>
          </a:stretch>
        </p:blipFill>
        <p:spPr bwMode="auto">
          <a:xfrm>
            <a:off x="9549245" y="282405"/>
            <a:ext cx="2125765" cy="1141149"/>
          </a:xfrm>
          <a:prstGeom prst="rect">
            <a:avLst/>
          </a:prstGeom>
          <a:ln>
            <a:noFill/>
          </a:ln>
          <a:extLst>
            <a:ext uri="{53640926-AAD7-44D8-BBD7-CCE9431645EC}">
              <a14:shadowObscured xmlns:a14="http://schemas.microsoft.com/office/drawing/2010/main"/>
            </a:ext>
          </a:extLst>
        </p:spPr>
      </p:pic>
      <p:grpSp>
        <p:nvGrpSpPr>
          <p:cNvPr id="12" name="Gruppieren 11">
            <a:extLst>
              <a:ext uri="{FF2B5EF4-FFF2-40B4-BE49-F238E27FC236}">
                <a16:creationId xmlns:a16="http://schemas.microsoft.com/office/drawing/2014/main" id="{65AA77F8-C88C-42AF-9FC0-FB38AC021873}"/>
              </a:ext>
            </a:extLst>
          </p:cNvPr>
          <p:cNvGrpSpPr/>
          <p:nvPr userDrawn="1"/>
        </p:nvGrpSpPr>
        <p:grpSpPr>
          <a:xfrm>
            <a:off x="7714779" y="4907862"/>
            <a:ext cx="3174769" cy="1684567"/>
            <a:chOff x="3949313" y="-435825"/>
            <a:chExt cx="3098241" cy="1684567"/>
          </a:xfrm>
        </p:grpSpPr>
        <p:sp>
          <p:nvSpPr>
            <p:cNvPr id="15" name="Inhaltsplatzhalter 2">
              <a:extLst>
                <a:ext uri="{FF2B5EF4-FFF2-40B4-BE49-F238E27FC236}">
                  <a16:creationId xmlns:a16="http://schemas.microsoft.com/office/drawing/2014/main" id="{7898762F-1A7A-44A4-BB9B-3FBF5E51A3AB}"/>
                </a:ext>
              </a:extLst>
            </p:cNvPr>
            <p:cNvSpPr txBox="1">
              <a:spLocks/>
            </p:cNvSpPr>
            <p:nvPr userDrawn="1"/>
          </p:nvSpPr>
          <p:spPr bwMode="gray">
            <a:xfrm>
              <a:off x="3965652" y="-435825"/>
              <a:ext cx="2341562" cy="72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defRPr>
                  <a:solidFill>
                    <a:schemeClr val="tx1"/>
                  </a:solidFill>
                  <a:latin typeface="Arial" pitchFamily="34" charset="0"/>
                  <a:ea typeface="ＭＳ Ｐゴシック" pitchFamily="34" charset="-128"/>
                </a:defRPr>
              </a:lvl1pPr>
              <a:lvl2pPr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1" indent="0" algn="l" defTabSz="914400" rtl="0" eaLnBrk="1" fontAlgn="auto" latinLnBrk="0" hangingPunct="1">
                <a:lnSpc>
                  <a:spcPct val="100000"/>
                </a:lnSpc>
                <a:spcBef>
                  <a:spcPts val="0"/>
                </a:spcBef>
                <a:spcAft>
                  <a:spcPts val="0"/>
                </a:spcAft>
                <a:buClr>
                  <a:srgbClr val="4472C4"/>
                </a:buClr>
                <a:buSzTx/>
                <a:buFont typeface="Arial" pitchFamily="34" charset="0"/>
                <a:buNone/>
                <a:tabLst/>
                <a:defRPr/>
              </a:pPr>
              <a:r>
                <a:rPr kumimoji="0" lang="en-US" sz="1100" b="1" i="0" u="none" strike="noStrike" kern="1200" cap="none" spc="0" normalizeH="0" baseline="0" noProof="0">
                  <a:ln>
                    <a:noFill/>
                  </a:ln>
                  <a:solidFill>
                    <a:prstClr val="black"/>
                  </a:solidFill>
                  <a:effectLst/>
                  <a:uLnTx/>
                  <a:uFillTx/>
                  <a:latin typeface="Arial" pitchFamily="34" charset="0"/>
                  <a:ea typeface="ＭＳ Ｐゴシック" pitchFamily="34" charset="-128"/>
                  <a:cs typeface="+mn-cs"/>
                </a:rPr>
                <a:t>Climate &amp; Company</a:t>
              </a:r>
            </a:p>
            <a:p>
              <a:pPr marL="0" marR="0" lvl="1" indent="0" algn="l" defTabSz="914400" rtl="0" eaLnBrk="1" fontAlgn="auto" latinLnBrk="0" hangingPunct="1">
                <a:lnSpc>
                  <a:spcPct val="100000"/>
                </a:lnSpc>
                <a:spcBef>
                  <a:spcPts val="0"/>
                </a:spcBef>
                <a:spcAft>
                  <a:spcPts val="0"/>
                </a:spcAft>
                <a:buClr>
                  <a:srgbClr val="4472C4"/>
                </a:buClr>
                <a:buSzTx/>
                <a:buFont typeface="Arial" pitchFamily="34" charset="0"/>
                <a:buNone/>
                <a:tabLst/>
                <a:defRPr/>
              </a:pPr>
              <a:r>
                <a:rPr kumimoji="0" lang="en-GB" sz="1100" b="0" i="0" u="none" strike="noStrike" kern="1200" cap="none" spc="0" normalizeH="0" baseline="0" noProof="0" err="1">
                  <a:ln>
                    <a:noFill/>
                  </a:ln>
                  <a:solidFill>
                    <a:prstClr val="black"/>
                  </a:solidFill>
                  <a:effectLst/>
                  <a:uLnTx/>
                  <a:uFillTx/>
                  <a:latin typeface="Arial" pitchFamily="34" charset="0"/>
                  <a:ea typeface="Frutiger LT 47 LightCn" charset="0"/>
                  <a:cs typeface="Frutiger LT 47 LightCn" charset="0"/>
                </a:rPr>
                <a:t>Ahornallee</a:t>
              </a:r>
              <a:r>
                <a:rPr kumimoji="0" lang="en-GB" sz="1100" b="0" i="0" u="none" strike="noStrike" kern="1200" cap="none" spc="0" normalizeH="0" baseline="0" noProof="0">
                  <a:ln>
                    <a:noFill/>
                  </a:ln>
                  <a:solidFill>
                    <a:prstClr val="black"/>
                  </a:solidFill>
                  <a:effectLst/>
                  <a:uLnTx/>
                  <a:uFillTx/>
                  <a:latin typeface="Arial" pitchFamily="34" charset="0"/>
                  <a:ea typeface="Frutiger LT 47 LightCn" charset="0"/>
                  <a:cs typeface="Frutiger LT 47 LightCn" charset="0"/>
                </a:rPr>
                <a:t> 2</a:t>
              </a:r>
              <a:br>
                <a:rPr kumimoji="0" lang="en-GB" sz="1100" b="0" i="0" u="none" strike="noStrike" kern="1200" cap="none" spc="0" normalizeH="0" baseline="0" noProof="0">
                  <a:ln>
                    <a:noFill/>
                  </a:ln>
                  <a:solidFill>
                    <a:prstClr val="black"/>
                  </a:solidFill>
                  <a:effectLst/>
                  <a:uLnTx/>
                  <a:uFillTx/>
                  <a:latin typeface="Arial" pitchFamily="34" charset="0"/>
                  <a:ea typeface="Frutiger LT 47 LightCn" charset="0"/>
                  <a:cs typeface="Frutiger LT 47 LightCn" charset="0"/>
                </a:rPr>
              </a:br>
              <a:r>
                <a:rPr kumimoji="0" lang="en-US" sz="1100" b="0" i="0" u="none" strike="noStrike" kern="1200" cap="none" spc="0" normalizeH="0" baseline="0" noProof="0">
                  <a:ln>
                    <a:noFill/>
                  </a:ln>
                  <a:solidFill>
                    <a:prstClr val="black"/>
                  </a:solidFill>
                  <a:effectLst/>
                  <a:uLnTx/>
                  <a:uFillTx/>
                  <a:latin typeface="Arial" pitchFamily="34" charset="0"/>
                  <a:ea typeface="ＭＳ Ｐゴシック" pitchFamily="34" charset="-128"/>
                  <a:cs typeface="+mn-cs"/>
                </a:rPr>
                <a:t>12623 Berlin</a:t>
              </a:r>
            </a:p>
          </p:txBody>
        </p:sp>
        <p:grpSp>
          <p:nvGrpSpPr>
            <p:cNvPr id="16" name="Gruppieren 15">
              <a:extLst>
                <a:ext uri="{FF2B5EF4-FFF2-40B4-BE49-F238E27FC236}">
                  <a16:creationId xmlns:a16="http://schemas.microsoft.com/office/drawing/2014/main" id="{3B6F6F25-644D-478D-89F3-B820B5A507FE}"/>
                </a:ext>
              </a:extLst>
            </p:cNvPr>
            <p:cNvGrpSpPr/>
            <p:nvPr userDrawn="1"/>
          </p:nvGrpSpPr>
          <p:grpSpPr>
            <a:xfrm>
              <a:off x="3949313" y="316126"/>
              <a:ext cx="3098241" cy="932616"/>
              <a:chOff x="3695313" y="451894"/>
              <a:chExt cx="3098241" cy="932616"/>
            </a:xfrm>
          </p:grpSpPr>
          <p:sp>
            <p:nvSpPr>
              <p:cNvPr id="17" name="Inhaltsplatzhalter 2">
                <a:extLst>
                  <a:ext uri="{FF2B5EF4-FFF2-40B4-BE49-F238E27FC236}">
                    <a16:creationId xmlns:a16="http://schemas.microsoft.com/office/drawing/2014/main" id="{7926357F-188A-454A-8214-D1858832AB24}"/>
                  </a:ext>
                </a:extLst>
              </p:cNvPr>
              <p:cNvSpPr txBox="1">
                <a:spLocks/>
              </p:cNvSpPr>
              <p:nvPr userDrawn="1"/>
            </p:nvSpPr>
            <p:spPr bwMode="gray">
              <a:xfrm>
                <a:off x="4110243" y="772330"/>
                <a:ext cx="2683311" cy="285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defRPr>
                    <a:solidFill>
                      <a:schemeClr val="tx1"/>
                    </a:solidFill>
                    <a:latin typeface="Arial" pitchFamily="34" charset="0"/>
                    <a:ea typeface="ＭＳ Ｐゴシック" pitchFamily="34" charset="-128"/>
                  </a:defRPr>
                </a:lvl1pPr>
                <a:lvl2pPr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342900" marR="0" lvl="0" indent="-342900" algn="l" defTabSz="914400" rtl="0" eaLnBrk="0" fontAlgn="auto" latinLnBrk="0" hangingPunct="0">
                  <a:lnSpc>
                    <a:spcPct val="2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solidFill>
                    <a:effectLst/>
                    <a:uLnTx/>
                    <a:uFillTx/>
                    <a:latin typeface="Frutiger LT 47 LightCn" charset="0"/>
                    <a:ea typeface="Frutiger LT 47 LightCn" charset="0"/>
                    <a:cs typeface="Frutiger LT 47 LightCn" charset="0"/>
                    <a:hlinkClick r:id="rId8"/>
                  </a:rPr>
                  <a:t>www.climcom.de</a:t>
                </a:r>
                <a:r>
                  <a:rPr kumimoji="0" lang="en-GB" sz="1000" b="0" i="0" u="none" strike="noStrike" kern="1200" cap="none" spc="0" normalizeH="0" baseline="0" noProof="0">
                    <a:ln>
                      <a:noFill/>
                    </a:ln>
                    <a:solidFill>
                      <a:prstClr val="black"/>
                    </a:solidFill>
                    <a:effectLst/>
                    <a:uLnTx/>
                    <a:uFillTx/>
                    <a:latin typeface="Frutiger LT 47 LightCn" charset="0"/>
                    <a:ea typeface="Frutiger LT 47 LightCn" charset="0"/>
                    <a:cs typeface="Frutiger LT 47 LightCn" charset="0"/>
                  </a:rPr>
                  <a:t> </a:t>
                </a:r>
              </a:p>
            </p:txBody>
          </p:sp>
          <p:pic>
            <p:nvPicPr>
              <p:cNvPr id="18" name="Bild 8">
                <a:extLst>
                  <a:ext uri="{FF2B5EF4-FFF2-40B4-BE49-F238E27FC236}">
                    <a16:creationId xmlns:a16="http://schemas.microsoft.com/office/drawing/2014/main" id="{13206442-EACF-486E-9C10-0C086A4C656B}"/>
                  </a:ext>
                </a:extLst>
              </p:cNvPr>
              <p:cNvPicPr>
                <a:picLocks noChangeAspect="1"/>
              </p:cNvPicPr>
              <p:nvPr userDrawn="1"/>
            </p:nvPicPr>
            <p:blipFill>
              <a:blip r:embed="rId9" cstate="screen">
                <a:extLst>
                  <a:ext uri="{28A0092B-C50C-407E-A947-70E740481C1C}">
                    <a14:useLocalDpi xmlns:a14="http://schemas.microsoft.com/office/drawing/2010/main"/>
                  </a:ext>
                </a:extLst>
              </a:blip>
              <a:stretch>
                <a:fillRect/>
              </a:stretch>
            </p:blipFill>
            <p:spPr>
              <a:xfrm>
                <a:off x="3711652" y="539417"/>
                <a:ext cx="232913" cy="232913"/>
              </a:xfrm>
              <a:prstGeom prst="rect">
                <a:avLst/>
              </a:prstGeom>
            </p:spPr>
          </p:pic>
          <p:sp>
            <p:nvSpPr>
              <p:cNvPr id="19" name="Textfeld 11">
                <a:extLst>
                  <a:ext uri="{FF2B5EF4-FFF2-40B4-BE49-F238E27FC236}">
                    <a16:creationId xmlns:a16="http://schemas.microsoft.com/office/drawing/2014/main" id="{E42EB9CB-7175-4186-8D27-3CA8532E1D31}"/>
                  </a:ext>
                </a:extLst>
              </p:cNvPr>
              <p:cNvSpPr txBox="1"/>
              <p:nvPr userDrawn="1"/>
            </p:nvSpPr>
            <p:spPr>
              <a:xfrm>
                <a:off x="3993615" y="451894"/>
                <a:ext cx="2590065" cy="357021"/>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2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solidFill>
                    <a:effectLst/>
                    <a:uLnTx/>
                    <a:uFillTx/>
                    <a:latin typeface="Frutiger LT 47 LightCn" charset="0"/>
                    <a:ea typeface="Frutiger LT 47 LightCn" charset="0"/>
                    <a:cs typeface="Frutiger LT 47 LightCn" charset="0"/>
                  </a:rPr>
                  <a:t>linkedin.com/company/climate-and-company</a:t>
                </a:r>
              </a:p>
            </p:txBody>
          </p:sp>
          <p:pic>
            <p:nvPicPr>
              <p:cNvPr id="20" name="Grafik 19">
                <a:extLst>
                  <a:ext uri="{FF2B5EF4-FFF2-40B4-BE49-F238E27FC236}">
                    <a16:creationId xmlns:a16="http://schemas.microsoft.com/office/drawing/2014/main" id="{C0749156-B000-47A3-92BE-4FB60D6D2846}"/>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3695313" y="831632"/>
                <a:ext cx="237744" cy="237744"/>
              </a:xfrm>
              <a:prstGeom prst="rect">
                <a:avLst/>
              </a:prstGeom>
            </p:spPr>
          </p:pic>
          <p:pic>
            <p:nvPicPr>
              <p:cNvPr id="21" name="Grafik 20">
                <a:extLst>
                  <a:ext uri="{FF2B5EF4-FFF2-40B4-BE49-F238E27FC236}">
                    <a16:creationId xmlns:a16="http://schemas.microsoft.com/office/drawing/2014/main" id="{F61D3A64-4B6A-4350-8914-867BCE843381}"/>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3711652" y="1146766"/>
                <a:ext cx="237744" cy="237744"/>
              </a:xfrm>
              <a:prstGeom prst="rect">
                <a:avLst/>
              </a:prstGeom>
            </p:spPr>
          </p:pic>
          <p:sp>
            <p:nvSpPr>
              <p:cNvPr id="22" name="Inhaltsplatzhalter 2">
                <a:extLst>
                  <a:ext uri="{FF2B5EF4-FFF2-40B4-BE49-F238E27FC236}">
                    <a16:creationId xmlns:a16="http://schemas.microsoft.com/office/drawing/2014/main" id="{B58A633E-3327-40F4-872F-47A39C454506}"/>
                  </a:ext>
                </a:extLst>
              </p:cNvPr>
              <p:cNvSpPr txBox="1">
                <a:spLocks/>
              </p:cNvSpPr>
              <p:nvPr userDrawn="1"/>
            </p:nvSpPr>
            <p:spPr bwMode="gray">
              <a:xfrm>
                <a:off x="4110242" y="1057562"/>
                <a:ext cx="2683311" cy="285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defRPr>
                    <a:solidFill>
                      <a:schemeClr val="tx1"/>
                    </a:solidFill>
                    <a:latin typeface="Arial" pitchFamily="34" charset="0"/>
                    <a:ea typeface="ＭＳ Ｐゴシック" pitchFamily="34" charset="-128"/>
                  </a:defRPr>
                </a:lvl1pPr>
                <a:lvl2pPr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342900" marR="0" lvl="0" indent="-342900" algn="l" defTabSz="914400" rtl="0" eaLnBrk="0" fontAlgn="auto" latinLnBrk="0" hangingPunct="0">
                  <a:lnSpc>
                    <a:spcPct val="2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solidFill>
                    <a:effectLst/>
                    <a:uLnTx/>
                    <a:uFillTx/>
                    <a:latin typeface="Frutiger LT 47 LightCn" charset="0"/>
                    <a:ea typeface="Frutiger LT 47 LightCn" charset="0"/>
                    <a:cs typeface="Frutiger LT 47 LightCn" charset="0"/>
                  </a:rPr>
                  <a:t>hello@climcom.de</a:t>
                </a:r>
              </a:p>
            </p:txBody>
          </p:sp>
        </p:grpSp>
      </p:grpSp>
    </p:spTree>
    <p:extLst>
      <p:ext uri="{BB962C8B-B14F-4D97-AF65-F5344CB8AC3E}">
        <p14:creationId xmlns:p14="http://schemas.microsoft.com/office/powerpoint/2010/main" val="34562671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efault 2">
    <p:spTree>
      <p:nvGrpSpPr>
        <p:cNvPr id="1" name=""/>
        <p:cNvGrpSpPr/>
        <p:nvPr/>
      </p:nvGrpSpPr>
      <p:grpSpPr>
        <a:xfrm>
          <a:off x="0" y="0"/>
          <a:ext cx="0" cy="0"/>
          <a:chOff x="0" y="0"/>
          <a:chExt cx="0" cy="0"/>
        </a:xfrm>
      </p:grpSpPr>
      <p:graphicFrame>
        <p:nvGraphicFramePr>
          <p:cNvPr id="4" name="Objekt 3" hidden="1">
            <a:extLst>
              <a:ext uri="{FF2B5EF4-FFF2-40B4-BE49-F238E27FC236}">
                <a16:creationId xmlns:a16="http://schemas.microsoft.com/office/drawing/2014/main" id="{681346EC-1A7C-484E-8EB7-83186BB66825}"/>
              </a:ext>
            </a:extLst>
          </p:cNvPr>
          <p:cNvGraphicFramePr>
            <a:graphicFrameLocks noChangeAspect="1"/>
          </p:cNvGraphicFramePr>
          <p:nvPr userDrawn="1">
            <p:custDataLst>
              <p:tags r:id="rId2"/>
            </p:custDataLst>
            <p:extLst>
              <p:ext uri="{D42A27DB-BD31-4B8C-83A1-F6EECF244321}">
                <p14:modId xmlns:p14="http://schemas.microsoft.com/office/powerpoint/2010/main" val="226056094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123" name="think-cell Folie" r:id="rId4" imgW="530" imgH="531" progId="TCLayout.ActiveDocument.1">
                  <p:embed/>
                </p:oleObj>
              </mc:Choice>
              <mc:Fallback>
                <p:oleObj name="think-cell Folie" r:id="rId4" imgW="530" imgH="531" progId="TCLayout.ActiveDocument.1">
                  <p:embed/>
                  <p:pic>
                    <p:nvPicPr>
                      <p:cNvPr id="4" name="Objekt 3" hidden="1">
                        <a:extLst>
                          <a:ext uri="{FF2B5EF4-FFF2-40B4-BE49-F238E27FC236}">
                            <a16:creationId xmlns:a16="http://schemas.microsoft.com/office/drawing/2014/main" id="{681346EC-1A7C-484E-8EB7-83186BB66825}"/>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p:cNvSpPr>
            <a:spLocks noGrp="1"/>
          </p:cNvSpPr>
          <p:nvPr>
            <p:ph type="title" hasCustomPrompt="1"/>
          </p:nvPr>
        </p:nvSpPr>
        <p:spPr>
          <a:xfrm>
            <a:off x="291041" y="407948"/>
            <a:ext cx="8401429" cy="603366"/>
          </a:xfrm>
        </p:spPr>
        <p:txBody>
          <a:bodyPr/>
          <a:lstStyle>
            <a:lvl1pPr>
              <a:defRPr sz="2400" baseline="0"/>
            </a:lvl1pPr>
          </a:lstStyle>
          <a:p>
            <a:r>
              <a:rPr lang="en-US" err="1"/>
              <a:t>Überschrift</a:t>
            </a:r>
            <a:endParaRPr lang="en-US"/>
          </a:p>
        </p:txBody>
      </p:sp>
      <p:sp>
        <p:nvSpPr>
          <p:cNvPr id="3" name="Datumsplatzhalter 2"/>
          <p:cNvSpPr>
            <a:spLocks noGrp="1"/>
          </p:cNvSpPr>
          <p:nvPr>
            <p:ph type="dt" sz="half" idx="10"/>
          </p:nvPr>
        </p:nvSpPr>
        <p:spPr>
          <a:xfrm>
            <a:off x="814917" y="6425409"/>
            <a:ext cx="9889595" cy="221109"/>
          </a:xfrm>
        </p:spPr>
        <p:txBody>
          <a:bodyPr/>
          <a:lstStyle/>
          <a:p>
            <a:fld id="{D95B1713-4AF6-4486-B497-95539E03C42E}" type="datetime1">
              <a:rPr lang="en-US" smtClean="0"/>
              <a:t>1/15/2021</a:t>
            </a:fld>
            <a:endParaRPr lang="en-US"/>
          </a:p>
        </p:txBody>
      </p:sp>
      <p:sp>
        <p:nvSpPr>
          <p:cNvPr id="8" name="Textplatzhalter 5"/>
          <p:cNvSpPr>
            <a:spLocks noGrp="1"/>
          </p:cNvSpPr>
          <p:nvPr>
            <p:ph type="body" sz="quarter" idx="16" hasCustomPrompt="1"/>
          </p:nvPr>
        </p:nvSpPr>
        <p:spPr>
          <a:xfrm>
            <a:off x="814916" y="5876475"/>
            <a:ext cx="5364000" cy="360000"/>
          </a:xfrm>
          <a:solidFill>
            <a:srgbClr val="E3E4EA"/>
          </a:solidFill>
        </p:spPr>
        <p:txBody>
          <a:bodyPr lIns="108000" anchor="ctr"/>
          <a:lstStyle>
            <a:lvl1pPr marL="0" indent="0">
              <a:lnSpc>
                <a:spcPct val="100000"/>
              </a:lnSpc>
              <a:buNone/>
              <a:defRPr sz="1400" b="0"/>
            </a:lvl1pPr>
          </a:lstStyle>
          <a:p>
            <a:pPr lvl="0"/>
            <a:r>
              <a:rPr lang="en-US"/>
              <a:t>Quelle Grafik</a:t>
            </a:r>
          </a:p>
        </p:txBody>
      </p:sp>
      <p:sp>
        <p:nvSpPr>
          <p:cNvPr id="10" name="Foliennummernplatzhalter 5"/>
          <p:cNvSpPr>
            <a:spLocks noGrp="1"/>
          </p:cNvSpPr>
          <p:nvPr>
            <p:ph type="sldNum" sz="quarter" idx="4"/>
          </p:nvPr>
        </p:nvSpPr>
        <p:spPr>
          <a:xfrm>
            <a:off x="10966563" y="6426918"/>
            <a:ext cx="628652" cy="219600"/>
          </a:xfrm>
          <a:prstGeom prst="rect">
            <a:avLst/>
          </a:prstGeom>
        </p:spPr>
        <p:txBody>
          <a:bodyPr/>
          <a:lstStyle>
            <a:lvl1pPr>
              <a:defRPr sz="1200">
                <a:latin typeface="+mn-lt"/>
              </a:defRPr>
            </a:lvl1pPr>
          </a:lstStyle>
          <a:p>
            <a:fld id="{EF7872F8-31F6-43E8-A9A9-7933E5EB1337}" type="slidenum">
              <a:rPr lang="en-US" smtClean="0"/>
              <a:pPr/>
              <a:t>‹Nr.›</a:t>
            </a:fld>
            <a:endParaRPr lang="en-US"/>
          </a:p>
        </p:txBody>
      </p:sp>
      <p:sp>
        <p:nvSpPr>
          <p:cNvPr id="11" name="Textplatzhalter 5"/>
          <p:cNvSpPr>
            <a:spLocks noGrp="1"/>
          </p:cNvSpPr>
          <p:nvPr>
            <p:ph type="body" sz="quarter" idx="17" hasCustomPrompt="1"/>
          </p:nvPr>
        </p:nvSpPr>
        <p:spPr>
          <a:xfrm>
            <a:off x="814917" y="1848075"/>
            <a:ext cx="5364000" cy="360000"/>
          </a:xfrm>
          <a:solidFill>
            <a:srgbClr val="E3E4EA"/>
          </a:solidFill>
        </p:spPr>
        <p:txBody>
          <a:bodyPr lIns="108000" anchor="ctr" anchorCtr="0"/>
          <a:lstStyle>
            <a:lvl1pPr marL="0" indent="0">
              <a:lnSpc>
                <a:spcPct val="100000"/>
              </a:lnSpc>
              <a:buNone/>
              <a:defRPr sz="1400" b="0"/>
            </a:lvl1pPr>
          </a:lstStyle>
          <a:p>
            <a:pPr lvl="0"/>
            <a:r>
              <a:rPr lang="en-US"/>
              <a:t>Title A</a:t>
            </a:r>
          </a:p>
        </p:txBody>
      </p:sp>
      <p:sp>
        <p:nvSpPr>
          <p:cNvPr id="13" name="Textplatzhalter 5"/>
          <p:cNvSpPr>
            <a:spLocks noGrp="1"/>
          </p:cNvSpPr>
          <p:nvPr>
            <p:ph type="body" sz="quarter" idx="19" hasCustomPrompt="1"/>
          </p:nvPr>
        </p:nvSpPr>
        <p:spPr>
          <a:xfrm>
            <a:off x="6247764" y="5876475"/>
            <a:ext cx="5364000" cy="360000"/>
          </a:xfrm>
          <a:solidFill>
            <a:srgbClr val="E3E4EA"/>
          </a:solidFill>
        </p:spPr>
        <p:txBody>
          <a:bodyPr lIns="108000" anchor="ctr"/>
          <a:lstStyle>
            <a:lvl1pPr marL="0" indent="0">
              <a:lnSpc>
                <a:spcPct val="100000"/>
              </a:lnSpc>
              <a:buNone/>
              <a:defRPr sz="1400" b="0"/>
            </a:lvl1pPr>
          </a:lstStyle>
          <a:p>
            <a:pPr lvl="0"/>
            <a:r>
              <a:rPr lang="en-US"/>
              <a:t>Quelle Grafik</a:t>
            </a:r>
          </a:p>
        </p:txBody>
      </p:sp>
      <p:sp>
        <p:nvSpPr>
          <p:cNvPr id="14" name="Textplatzhalter 5"/>
          <p:cNvSpPr>
            <a:spLocks noGrp="1"/>
          </p:cNvSpPr>
          <p:nvPr>
            <p:ph type="body" sz="quarter" idx="20" hasCustomPrompt="1"/>
          </p:nvPr>
        </p:nvSpPr>
        <p:spPr>
          <a:xfrm>
            <a:off x="6247765" y="1848075"/>
            <a:ext cx="5364000" cy="360000"/>
          </a:xfrm>
          <a:solidFill>
            <a:srgbClr val="E3E4EA"/>
          </a:solidFill>
        </p:spPr>
        <p:txBody>
          <a:bodyPr lIns="108000" anchor="ctr" anchorCtr="0"/>
          <a:lstStyle>
            <a:lvl1pPr marL="0" marR="0" indent="0" algn="l" defTabSz="914400" rtl="0" eaLnBrk="1" fontAlgn="auto" latinLnBrk="0" hangingPunct="1">
              <a:lnSpc>
                <a:spcPct val="100000"/>
              </a:lnSpc>
              <a:spcBef>
                <a:spcPts val="0"/>
              </a:spcBef>
              <a:spcAft>
                <a:spcPts val="900"/>
              </a:spcAft>
              <a:buClr>
                <a:schemeClr val="accent3"/>
              </a:buClr>
              <a:buSzTx/>
              <a:buFont typeface="Flexo" pitchFamily="50" charset="0"/>
              <a:buNone/>
              <a:tabLst/>
              <a:defRPr sz="1400" b="0"/>
            </a:lvl1pPr>
          </a:lstStyle>
          <a:p>
            <a:pPr marL="0" marR="0" lvl="0" indent="0" algn="l" defTabSz="914400" rtl="0" eaLnBrk="1" fontAlgn="auto" latinLnBrk="0" hangingPunct="1">
              <a:lnSpc>
                <a:spcPct val="100000"/>
              </a:lnSpc>
              <a:spcBef>
                <a:spcPts val="0"/>
              </a:spcBef>
              <a:spcAft>
                <a:spcPts val="900"/>
              </a:spcAft>
              <a:buClr>
                <a:schemeClr val="accent3"/>
              </a:buClr>
              <a:buSzTx/>
              <a:buFont typeface="Flexo" pitchFamily="50" charset="0"/>
              <a:buNone/>
              <a:tabLst/>
              <a:defRPr/>
            </a:pPr>
            <a:r>
              <a:rPr lang="en-US"/>
              <a:t>Title B</a:t>
            </a:r>
          </a:p>
        </p:txBody>
      </p:sp>
      <p:sp>
        <p:nvSpPr>
          <p:cNvPr id="18" name="Textplatzhalter 7">
            <a:extLst>
              <a:ext uri="{FF2B5EF4-FFF2-40B4-BE49-F238E27FC236}">
                <a16:creationId xmlns:a16="http://schemas.microsoft.com/office/drawing/2014/main" id="{EAC367F6-C977-469A-9746-A4F9265B78B0}"/>
              </a:ext>
            </a:extLst>
          </p:cNvPr>
          <p:cNvSpPr>
            <a:spLocks noGrp="1"/>
          </p:cNvSpPr>
          <p:nvPr>
            <p:ph type="body" sz="quarter" idx="18" hasCustomPrompt="1"/>
          </p:nvPr>
        </p:nvSpPr>
        <p:spPr>
          <a:xfrm>
            <a:off x="814917" y="2306319"/>
            <a:ext cx="5363999" cy="3379713"/>
          </a:xfrm>
          <a:solidFill>
            <a:srgbClr val="F6F6F8"/>
          </a:solidFill>
          <a:ln w="12700">
            <a:solidFill>
              <a:srgbClr val="53794A"/>
            </a:solidFill>
          </a:ln>
        </p:spPr>
        <p:txBody>
          <a:bodyPr lIns="72000" tIns="72000" rIns="72000" bIns="72000"/>
          <a:lstStyle>
            <a:lvl1pPr marL="285750" indent="-285750">
              <a:lnSpc>
                <a:spcPct val="100000"/>
              </a:lnSpc>
              <a:buClr>
                <a:srgbClr val="53794A"/>
              </a:buClr>
              <a:buSzPct val="100000"/>
              <a:buFont typeface="Wingdings" panose="05000000000000000000" pitchFamily="2" charset="2"/>
              <a:buChar char="§"/>
              <a:defRPr sz="1800" baseline="0"/>
            </a:lvl1pPr>
            <a:lvl2pPr marL="539750" indent="-285750">
              <a:buClr>
                <a:srgbClr val="53794A"/>
              </a:buClr>
              <a:buFont typeface="Wingdings" panose="05000000000000000000" pitchFamily="2" charset="2"/>
              <a:buChar char="Ø"/>
              <a:defRPr sz="1600"/>
            </a:lvl2pPr>
          </a:lstStyle>
          <a:p>
            <a:pPr lvl="0"/>
            <a:r>
              <a:rPr lang="en-US"/>
              <a:t>Bullet 1</a:t>
            </a:r>
          </a:p>
          <a:p>
            <a:pPr lvl="1"/>
            <a:r>
              <a:rPr lang="en-US"/>
              <a:t>Bullet 2</a:t>
            </a:r>
          </a:p>
        </p:txBody>
      </p:sp>
      <p:sp>
        <p:nvSpPr>
          <p:cNvPr id="19" name="Textplatzhalter 7">
            <a:extLst>
              <a:ext uri="{FF2B5EF4-FFF2-40B4-BE49-F238E27FC236}">
                <a16:creationId xmlns:a16="http://schemas.microsoft.com/office/drawing/2014/main" id="{535A696F-80CC-4289-B01D-811BE4888720}"/>
              </a:ext>
            </a:extLst>
          </p:cNvPr>
          <p:cNvSpPr>
            <a:spLocks noGrp="1"/>
          </p:cNvSpPr>
          <p:nvPr>
            <p:ph type="body" sz="quarter" idx="21" hasCustomPrompt="1"/>
          </p:nvPr>
        </p:nvSpPr>
        <p:spPr>
          <a:xfrm>
            <a:off x="6247765" y="2306319"/>
            <a:ext cx="5363999" cy="3379713"/>
          </a:xfrm>
          <a:solidFill>
            <a:srgbClr val="F6F6F8"/>
          </a:solidFill>
          <a:ln w="12700">
            <a:solidFill>
              <a:srgbClr val="53794A"/>
            </a:solidFill>
          </a:ln>
        </p:spPr>
        <p:txBody>
          <a:bodyPr lIns="72000" tIns="72000" rIns="72000" bIns="72000"/>
          <a:lstStyle>
            <a:lvl1pPr marL="285750" indent="-285750">
              <a:lnSpc>
                <a:spcPct val="100000"/>
              </a:lnSpc>
              <a:buClr>
                <a:srgbClr val="53794A"/>
              </a:buClr>
              <a:buSzPct val="100000"/>
              <a:buFont typeface="Wingdings" panose="05000000000000000000" pitchFamily="2" charset="2"/>
              <a:buChar char="§"/>
              <a:defRPr sz="1800" baseline="0"/>
            </a:lvl1pPr>
            <a:lvl2pPr marL="539750" indent="-285750">
              <a:buClr>
                <a:srgbClr val="53794A"/>
              </a:buClr>
              <a:buFont typeface="Wingdings" panose="05000000000000000000" pitchFamily="2" charset="2"/>
              <a:buChar char="Ø"/>
              <a:defRPr sz="1600"/>
            </a:lvl2pPr>
          </a:lstStyle>
          <a:p>
            <a:pPr lvl="0"/>
            <a:r>
              <a:rPr lang="en-US"/>
              <a:t>Bullet 1</a:t>
            </a:r>
          </a:p>
          <a:p>
            <a:pPr lvl="1"/>
            <a:r>
              <a:rPr lang="en-US"/>
              <a:t>Bullet 2</a:t>
            </a:r>
          </a:p>
        </p:txBody>
      </p:sp>
      <p:cxnSp>
        <p:nvCxnSpPr>
          <p:cNvPr id="12" name="Gerade Verbindung 9">
            <a:extLst>
              <a:ext uri="{FF2B5EF4-FFF2-40B4-BE49-F238E27FC236}">
                <a16:creationId xmlns:a16="http://schemas.microsoft.com/office/drawing/2014/main" id="{9C0D17EA-DAD3-463F-935B-3E3A8F98E837}"/>
              </a:ext>
            </a:extLst>
          </p:cNvPr>
          <p:cNvCxnSpPr/>
          <p:nvPr userDrawn="1"/>
        </p:nvCxnSpPr>
        <p:spPr bwMode="gray">
          <a:xfrm>
            <a:off x="291041" y="1136737"/>
            <a:ext cx="10752667"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7831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Gliederung - 3 Kapitel">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DEFD88BD-F1B0-4AEA-BD01-D9AEA4245B54}"/>
              </a:ext>
            </a:extLst>
          </p:cNvPr>
          <p:cNvGraphicFramePr>
            <a:graphicFrameLocks noChangeAspect="1"/>
          </p:cNvGraphicFramePr>
          <p:nvPr userDrawn="1">
            <p:custDataLst>
              <p:tags r:id="rId2"/>
            </p:custDataLst>
            <p:extLst>
              <p:ext uri="{D42A27DB-BD31-4B8C-83A1-F6EECF244321}">
                <p14:modId xmlns:p14="http://schemas.microsoft.com/office/powerpoint/2010/main" val="166693889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6147" name="think-cell Folie" r:id="rId4" imgW="530" imgH="531" progId="TCLayout.ActiveDocument.1">
                  <p:embed/>
                </p:oleObj>
              </mc:Choice>
              <mc:Fallback>
                <p:oleObj name="think-cell Folie" r:id="rId4" imgW="530" imgH="531" progId="TCLayout.ActiveDocument.1">
                  <p:embed/>
                  <p:pic>
                    <p:nvPicPr>
                      <p:cNvPr id="3" name="Objekt 2" hidden="1">
                        <a:extLst>
                          <a:ext uri="{FF2B5EF4-FFF2-40B4-BE49-F238E27FC236}">
                            <a16:creationId xmlns:a16="http://schemas.microsoft.com/office/drawing/2014/main" id="{DEFD88BD-F1B0-4AEA-BD01-D9AEA4245B54}"/>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hteck 4"/>
          <p:cNvSpPr/>
          <p:nvPr userDrawn="1"/>
        </p:nvSpPr>
        <p:spPr bwMode="gray">
          <a:xfrm>
            <a:off x="814917" y="1827932"/>
            <a:ext cx="10780299" cy="4437858"/>
          </a:xfrm>
          <a:prstGeom prst="rect">
            <a:avLst/>
          </a:prstGeom>
          <a:solidFill>
            <a:srgbClr val="E3E4EA"/>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6" name="Textfeld 5"/>
          <p:cNvSpPr txBox="1"/>
          <p:nvPr userDrawn="1"/>
        </p:nvSpPr>
        <p:spPr>
          <a:xfrm>
            <a:off x="814917" y="1122259"/>
            <a:ext cx="8402400" cy="430887"/>
          </a:xfrm>
          <a:prstGeom prst="rect">
            <a:avLst/>
          </a:prstGeom>
          <a:noFill/>
        </p:spPr>
        <p:txBody>
          <a:bodyPr vert="horz" lIns="144000" tIns="0" rIns="144000" bIns="0" rtlCol="0" anchor="ctr">
            <a:noAutofit/>
          </a:bodyPr>
          <a:lstStyle>
            <a:lvl1pPr indent="0">
              <a:lnSpc>
                <a:spcPct val="100000"/>
              </a:lnSpc>
              <a:spcBef>
                <a:spcPts val="0"/>
              </a:spcBef>
              <a:spcAft>
                <a:spcPts val="0"/>
              </a:spcAft>
              <a:buClr>
                <a:schemeClr val="accent3"/>
              </a:buClr>
              <a:buFont typeface="Flexo" pitchFamily="50" charset="0"/>
              <a:buNone/>
              <a:defRPr b="1" baseline="0">
                <a:ea typeface="Verdana" panose="020B0604030504040204" pitchFamily="34" charset="0"/>
                <a:cs typeface="Verdana" panose="020B0604030504040204" pitchFamily="34" charset="0"/>
              </a:defRPr>
            </a:lvl1pPr>
            <a:lvl2pPr indent="0" algn="ctr">
              <a:lnSpc>
                <a:spcPts val="2800"/>
              </a:lnSpc>
              <a:spcBef>
                <a:spcPts val="0"/>
              </a:spcBef>
              <a:spcAft>
                <a:spcPts val="900"/>
              </a:spcAft>
              <a:buClr>
                <a:schemeClr val="accent3"/>
              </a:buClr>
              <a:buFont typeface="Arial" pitchFamily="34" charset="0"/>
              <a:buNone/>
              <a:defRPr sz="2000">
                <a:solidFill>
                  <a:schemeClr val="tx1">
                    <a:tint val="75000"/>
                  </a:schemeClr>
                </a:solidFill>
                <a:ea typeface="Verdana" panose="020B0604030504040204" pitchFamily="34" charset="0"/>
                <a:cs typeface="Verdana" panose="020B0604030504040204" pitchFamily="34" charset="0"/>
              </a:defRPr>
            </a:lvl2pPr>
            <a:lvl3pPr indent="0" algn="ctr">
              <a:lnSpc>
                <a:spcPts val="2800"/>
              </a:lnSpc>
              <a:spcBef>
                <a:spcPts val="0"/>
              </a:spcBef>
              <a:spcAft>
                <a:spcPts val="900"/>
              </a:spcAft>
              <a:buClr>
                <a:schemeClr val="accent3"/>
              </a:buClr>
              <a:buFont typeface="Arial" pitchFamily="34" charset="0"/>
              <a:buNone/>
              <a:defRPr sz="1600">
                <a:solidFill>
                  <a:schemeClr val="tx1">
                    <a:tint val="75000"/>
                  </a:schemeClr>
                </a:solidFill>
                <a:ea typeface="Verdana" panose="020B0604030504040204" pitchFamily="34" charset="0"/>
                <a:cs typeface="Verdana" panose="020B0604030504040204" pitchFamily="34" charset="0"/>
              </a:defRPr>
            </a:lvl3pPr>
            <a:lvl4pPr indent="0" algn="ctr" defTabSz="895350">
              <a:lnSpc>
                <a:spcPts val="2800"/>
              </a:lnSpc>
              <a:spcBef>
                <a:spcPts val="0"/>
              </a:spcBef>
              <a:spcAft>
                <a:spcPts val="900"/>
              </a:spcAft>
              <a:buClr>
                <a:schemeClr val="accent3"/>
              </a:buClr>
              <a:buFont typeface="Arial" pitchFamily="34" charset="0"/>
              <a:buNone/>
              <a:defRPr sz="1400">
                <a:solidFill>
                  <a:schemeClr val="tx1">
                    <a:tint val="75000"/>
                  </a:schemeClr>
                </a:solidFill>
                <a:ea typeface="Verdana" panose="020B0604030504040204" pitchFamily="34" charset="0"/>
                <a:cs typeface="Verdana" panose="020B0604030504040204" pitchFamily="34" charset="0"/>
              </a:defRPr>
            </a:lvl4pPr>
            <a:lvl5pPr indent="0" algn="ctr">
              <a:lnSpc>
                <a:spcPts val="2800"/>
              </a:lnSpc>
              <a:spcBef>
                <a:spcPts val="0"/>
              </a:spcBef>
              <a:spcAft>
                <a:spcPts val="900"/>
              </a:spcAft>
              <a:buClr>
                <a:schemeClr val="tx1"/>
              </a:buClr>
              <a:buFont typeface="Arial" pitchFamily="34" charset="0"/>
              <a:buNone/>
              <a:defRPr baseline="0">
                <a:solidFill>
                  <a:schemeClr val="tx1">
                    <a:tint val="75000"/>
                  </a:schemeClr>
                </a:solidFill>
                <a:ea typeface="Verdana" panose="020B0604030504040204" pitchFamily="34" charset="0"/>
                <a:cs typeface="Verdana" panose="020B0604030504040204" pitchFamily="34" charset="0"/>
              </a:defRPr>
            </a:lvl5pPr>
            <a:lvl6pPr indent="0" algn="ctr">
              <a:spcBef>
                <a:spcPct val="20000"/>
              </a:spcBef>
              <a:buFont typeface="Arial" pitchFamily="34" charset="0"/>
              <a:buNone/>
              <a:defRPr sz="2000">
                <a:solidFill>
                  <a:schemeClr val="tx1">
                    <a:tint val="75000"/>
                  </a:schemeClr>
                </a:solidFill>
              </a:defRPr>
            </a:lvl6pPr>
            <a:lvl7pPr indent="0" algn="ctr">
              <a:spcBef>
                <a:spcPct val="20000"/>
              </a:spcBef>
              <a:buFont typeface="Arial" pitchFamily="34" charset="0"/>
              <a:buNone/>
              <a:defRPr sz="2000">
                <a:solidFill>
                  <a:schemeClr val="tx1">
                    <a:tint val="75000"/>
                  </a:schemeClr>
                </a:solidFill>
              </a:defRPr>
            </a:lvl7pPr>
            <a:lvl8pPr indent="0" algn="ctr">
              <a:spcBef>
                <a:spcPct val="20000"/>
              </a:spcBef>
              <a:buFont typeface="Arial" pitchFamily="34" charset="0"/>
              <a:buNone/>
              <a:defRPr sz="2000">
                <a:solidFill>
                  <a:schemeClr val="tx1">
                    <a:tint val="75000"/>
                  </a:schemeClr>
                </a:solidFill>
              </a:defRPr>
            </a:lvl8pPr>
            <a:lvl9pPr indent="0" algn="ctr">
              <a:spcBef>
                <a:spcPct val="20000"/>
              </a:spcBef>
              <a:buFont typeface="Arial" pitchFamily="34" charset="0"/>
              <a:buNone/>
              <a:defRPr sz="2000">
                <a:solidFill>
                  <a:schemeClr val="tx1">
                    <a:tint val="75000"/>
                  </a:schemeClr>
                </a:solidFill>
              </a:defRPr>
            </a:lvl9pPr>
          </a:lstStyle>
          <a:p>
            <a:pPr lvl="0"/>
            <a:r>
              <a:rPr lang="en-US" sz="2000"/>
              <a:t>Outline…</a:t>
            </a:r>
          </a:p>
        </p:txBody>
      </p:sp>
      <p:sp>
        <p:nvSpPr>
          <p:cNvPr id="10" name="Untertitel 2"/>
          <p:cNvSpPr>
            <a:spLocks noGrp="1"/>
          </p:cNvSpPr>
          <p:nvPr>
            <p:ph type="subTitle" idx="1" hasCustomPrompt="1"/>
          </p:nvPr>
        </p:nvSpPr>
        <p:spPr bwMode="gray">
          <a:xfrm>
            <a:off x="2038350" y="2844693"/>
            <a:ext cx="9296401" cy="680917"/>
          </a:xfrm>
          <a:solidFill>
            <a:srgbClr val="F2F2F2"/>
          </a:solidFill>
        </p:spPr>
        <p:txBody>
          <a:bodyPr lIns="144000" rIns="144000" anchor="ctr"/>
          <a:lstStyle>
            <a:lvl1pPr marL="0" indent="0" algn="l">
              <a:lnSpc>
                <a:spcPct val="100000"/>
              </a:lnSpc>
              <a:spcAft>
                <a:spcPts val="0"/>
              </a:spcAft>
              <a:buNone/>
              <a:defRPr sz="1800" b="1" baseline="0">
                <a:solidFill>
                  <a:schemeClr val="tx1"/>
                </a:solidFill>
                <a:latin typeface="+mn-lt"/>
                <a:ea typeface="Verdana" panose="020B0604030504040204" pitchFamily="34" charset="0"/>
                <a:cs typeface="Verdan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err="1"/>
              <a:t>Kapitel</a:t>
            </a:r>
            <a:r>
              <a:rPr lang="en-US"/>
              <a:t>		</a:t>
            </a:r>
          </a:p>
        </p:txBody>
      </p:sp>
      <p:sp>
        <p:nvSpPr>
          <p:cNvPr id="17" name="Textplatzhalter 5"/>
          <p:cNvSpPr>
            <a:spLocks noGrp="1"/>
          </p:cNvSpPr>
          <p:nvPr>
            <p:ph type="body" sz="quarter" idx="18" hasCustomPrompt="1"/>
          </p:nvPr>
        </p:nvSpPr>
        <p:spPr>
          <a:xfrm>
            <a:off x="2038350" y="3633940"/>
            <a:ext cx="9296401" cy="691272"/>
          </a:xfrm>
          <a:solidFill>
            <a:srgbClr val="F2F2F2"/>
          </a:solidFill>
        </p:spPr>
        <p:txBody>
          <a:bodyPr lIns="144000" rIns="144000" anchor="ctr" anchorCtr="0"/>
          <a:lstStyle>
            <a:lvl1pPr marL="0" indent="0">
              <a:lnSpc>
                <a:spcPct val="100000"/>
              </a:lnSpc>
              <a:buNone/>
              <a:defRPr sz="1800" b="1"/>
            </a:lvl1pPr>
          </a:lstStyle>
          <a:p>
            <a:pPr lvl="0"/>
            <a:r>
              <a:rPr lang="en-US"/>
              <a:t>Kapitel</a:t>
            </a:r>
          </a:p>
        </p:txBody>
      </p:sp>
      <p:sp>
        <p:nvSpPr>
          <p:cNvPr id="21" name="Textplatzhalter 5"/>
          <p:cNvSpPr>
            <a:spLocks noGrp="1"/>
          </p:cNvSpPr>
          <p:nvPr>
            <p:ph type="body" sz="quarter" idx="22" hasCustomPrompt="1"/>
          </p:nvPr>
        </p:nvSpPr>
        <p:spPr>
          <a:xfrm>
            <a:off x="2038350" y="4433542"/>
            <a:ext cx="9296401" cy="691272"/>
          </a:xfrm>
          <a:solidFill>
            <a:srgbClr val="F2F2F2"/>
          </a:solidFill>
        </p:spPr>
        <p:txBody>
          <a:bodyPr lIns="144000" rIns="144000" anchor="ctr" anchorCtr="0"/>
          <a:lstStyle>
            <a:lvl1pPr marL="0" indent="0">
              <a:lnSpc>
                <a:spcPct val="100000"/>
              </a:lnSpc>
              <a:buNone/>
              <a:defRPr sz="1800" b="1"/>
            </a:lvl1pPr>
          </a:lstStyle>
          <a:p>
            <a:pPr lvl="0"/>
            <a:r>
              <a:rPr lang="en-US"/>
              <a:t>Kapitel</a:t>
            </a:r>
          </a:p>
        </p:txBody>
      </p:sp>
      <p:sp>
        <p:nvSpPr>
          <p:cNvPr id="2" name="Rechteck 1"/>
          <p:cNvSpPr/>
          <p:nvPr userDrawn="1"/>
        </p:nvSpPr>
        <p:spPr bwMode="gray">
          <a:xfrm>
            <a:off x="1047750" y="2844693"/>
            <a:ext cx="819150" cy="680917"/>
          </a:xfrm>
          <a:prstGeom prst="rect">
            <a:avLst/>
          </a:prstGeom>
          <a:solidFill>
            <a:srgbClr val="F2F2F2"/>
          </a:solidFill>
        </p:spPr>
        <p:txBody>
          <a:bodyPr vert="horz" lIns="144000" tIns="0" rIns="144000" bIns="0" rtlCol="0" anchor="ctr">
            <a:noAutofit/>
          </a:bodyPr>
          <a:lstStyle/>
          <a:p>
            <a:pPr lvl="0" indent="0" algn="ctr">
              <a:lnSpc>
                <a:spcPct val="100000"/>
              </a:lnSpc>
              <a:spcBef>
                <a:spcPts val="0"/>
              </a:spcBef>
              <a:spcAft>
                <a:spcPts val="0"/>
              </a:spcAft>
              <a:buClr>
                <a:schemeClr val="accent3"/>
              </a:buClr>
              <a:buFont typeface="Flexo" pitchFamily="50" charset="0"/>
              <a:buNone/>
            </a:pPr>
            <a:r>
              <a:rPr lang="en-US" b="1" baseline="0">
                <a:solidFill>
                  <a:schemeClr val="tx1"/>
                </a:solidFill>
                <a:ea typeface="Verdana" panose="020B0604030504040204" pitchFamily="34" charset="0"/>
              </a:rPr>
              <a:t>1.</a:t>
            </a:r>
          </a:p>
        </p:txBody>
      </p:sp>
      <p:sp>
        <p:nvSpPr>
          <p:cNvPr id="24" name="Rechteck 23"/>
          <p:cNvSpPr/>
          <p:nvPr userDrawn="1"/>
        </p:nvSpPr>
        <p:spPr bwMode="gray">
          <a:xfrm>
            <a:off x="1047750" y="3644295"/>
            <a:ext cx="819150" cy="680917"/>
          </a:xfrm>
          <a:prstGeom prst="rect">
            <a:avLst/>
          </a:prstGeom>
          <a:solidFill>
            <a:srgbClr val="F2F2F2"/>
          </a:solidFill>
        </p:spPr>
        <p:txBody>
          <a:bodyPr vert="horz" lIns="144000" tIns="0" rIns="144000" bIns="0" rtlCol="0" anchor="ctr">
            <a:noAutofit/>
          </a:bodyPr>
          <a:lstStyle/>
          <a:p>
            <a:pPr lvl="0" indent="0" algn="ctr">
              <a:lnSpc>
                <a:spcPct val="100000"/>
              </a:lnSpc>
              <a:spcBef>
                <a:spcPts val="0"/>
              </a:spcBef>
              <a:spcAft>
                <a:spcPts val="0"/>
              </a:spcAft>
              <a:buClr>
                <a:schemeClr val="accent3"/>
              </a:buClr>
              <a:buFont typeface="Flexo" pitchFamily="50" charset="0"/>
              <a:buNone/>
            </a:pPr>
            <a:r>
              <a:rPr lang="en-US" b="1" baseline="0">
                <a:solidFill>
                  <a:schemeClr val="tx1"/>
                </a:solidFill>
                <a:ea typeface="Verdana" panose="020B0604030504040204" pitchFamily="34" charset="0"/>
              </a:rPr>
              <a:t>2.</a:t>
            </a:r>
          </a:p>
        </p:txBody>
      </p:sp>
      <p:sp>
        <p:nvSpPr>
          <p:cNvPr id="25" name="Rechteck 24"/>
          <p:cNvSpPr/>
          <p:nvPr userDrawn="1"/>
        </p:nvSpPr>
        <p:spPr bwMode="gray">
          <a:xfrm>
            <a:off x="1047750" y="4443897"/>
            <a:ext cx="819150" cy="680917"/>
          </a:xfrm>
          <a:prstGeom prst="rect">
            <a:avLst/>
          </a:prstGeom>
          <a:solidFill>
            <a:srgbClr val="F2F2F2"/>
          </a:solidFill>
        </p:spPr>
        <p:txBody>
          <a:bodyPr vert="horz" lIns="144000" tIns="0" rIns="144000" bIns="0" rtlCol="0" anchor="ctr">
            <a:noAutofit/>
          </a:bodyPr>
          <a:lstStyle/>
          <a:p>
            <a:pPr lvl="0" indent="0" algn="ctr">
              <a:lnSpc>
                <a:spcPct val="100000"/>
              </a:lnSpc>
              <a:spcBef>
                <a:spcPts val="0"/>
              </a:spcBef>
              <a:spcAft>
                <a:spcPts val="0"/>
              </a:spcAft>
              <a:buClr>
                <a:schemeClr val="accent3"/>
              </a:buClr>
              <a:buFont typeface="Flexo" pitchFamily="50" charset="0"/>
              <a:buNone/>
            </a:pPr>
            <a:r>
              <a:rPr lang="en-US" b="1" baseline="0">
                <a:solidFill>
                  <a:schemeClr val="tx1"/>
                </a:solidFill>
                <a:ea typeface="Verdana" panose="020B0604030504040204" pitchFamily="34" charset="0"/>
              </a:rPr>
              <a:t>3.</a:t>
            </a:r>
          </a:p>
        </p:txBody>
      </p:sp>
    </p:spTree>
    <p:extLst>
      <p:ext uri="{BB962C8B-B14F-4D97-AF65-F5344CB8AC3E}">
        <p14:creationId xmlns:p14="http://schemas.microsoft.com/office/powerpoint/2010/main" val="23553938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anksagung_Standard">
    <p:spTree>
      <p:nvGrpSpPr>
        <p:cNvPr id="1" name=""/>
        <p:cNvGrpSpPr/>
        <p:nvPr/>
      </p:nvGrpSpPr>
      <p:grpSpPr>
        <a:xfrm>
          <a:off x="0" y="0"/>
          <a:ext cx="0" cy="0"/>
          <a:chOff x="0" y="0"/>
          <a:chExt cx="0" cy="0"/>
        </a:xfrm>
      </p:grpSpPr>
      <p:sp>
        <p:nvSpPr>
          <p:cNvPr id="30" name="Rechteck 29">
            <a:extLst>
              <a:ext uri="{FF2B5EF4-FFF2-40B4-BE49-F238E27FC236}">
                <a16:creationId xmlns:a16="http://schemas.microsoft.com/office/drawing/2014/main" id="{086BCE55-9942-46DF-BA3D-7037A1024290}"/>
              </a:ext>
            </a:extLst>
          </p:cNvPr>
          <p:cNvSpPr/>
          <p:nvPr userDrawn="1"/>
        </p:nvSpPr>
        <p:spPr bwMode="gray">
          <a:xfrm>
            <a:off x="804942" y="1769894"/>
            <a:ext cx="5201003" cy="4538831"/>
          </a:xfrm>
          <a:prstGeom prst="rect">
            <a:avLst/>
          </a:prstGeom>
          <a:solidFill>
            <a:srgbClr val="53794A"/>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graphicFrame>
        <p:nvGraphicFramePr>
          <p:cNvPr id="3" name="Objekt 2" hidden="1">
            <a:extLst>
              <a:ext uri="{FF2B5EF4-FFF2-40B4-BE49-F238E27FC236}">
                <a16:creationId xmlns:a16="http://schemas.microsoft.com/office/drawing/2014/main" id="{4D7DA874-D1AD-46AC-B2C4-7ABE14562B44}"/>
              </a:ext>
            </a:extLst>
          </p:cNvPr>
          <p:cNvGraphicFramePr>
            <a:graphicFrameLocks noChangeAspect="1"/>
          </p:cNvGraphicFramePr>
          <p:nvPr userDrawn="1">
            <p:custDataLst>
              <p:tags r:id="rId2"/>
            </p:custDataLst>
            <p:extLst>
              <p:ext uri="{D42A27DB-BD31-4B8C-83A1-F6EECF244321}">
                <p14:modId xmlns:p14="http://schemas.microsoft.com/office/powerpoint/2010/main" val="122242208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171" name="think-cell Folie" r:id="rId4" imgW="530" imgH="531" progId="TCLayout.ActiveDocument.1">
                  <p:embed/>
                </p:oleObj>
              </mc:Choice>
              <mc:Fallback>
                <p:oleObj name="think-cell Folie" r:id="rId4" imgW="530" imgH="531" progId="TCLayout.ActiveDocument.1">
                  <p:embed/>
                  <p:pic>
                    <p:nvPicPr>
                      <p:cNvPr id="3" name="Objekt 2" hidden="1">
                        <a:extLst>
                          <a:ext uri="{FF2B5EF4-FFF2-40B4-BE49-F238E27FC236}">
                            <a16:creationId xmlns:a16="http://schemas.microsoft.com/office/drawing/2014/main" id="{4D7DA874-D1AD-46AC-B2C4-7ABE14562B44}"/>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2" name="Textfeld 21"/>
          <p:cNvSpPr txBox="1"/>
          <p:nvPr userDrawn="1"/>
        </p:nvSpPr>
        <p:spPr>
          <a:xfrm>
            <a:off x="1209360" y="2771564"/>
            <a:ext cx="4584563" cy="1200329"/>
          </a:xfrm>
          <a:prstGeom prst="rect">
            <a:avLst/>
          </a:prstGeom>
          <a:noFill/>
        </p:spPr>
        <p:txBody>
          <a:bodyPr wrap="square" rtlCol="0">
            <a:spAutoFit/>
          </a:bodyPr>
          <a:lstStyle/>
          <a:p>
            <a:r>
              <a:rPr lang="en-US" sz="3600" b="1">
                <a:latin typeface="+mj-lt"/>
              </a:rPr>
              <a:t>Vielen Dank für Ihre</a:t>
            </a:r>
            <a:r>
              <a:rPr lang="en-US" sz="3600" b="1" baseline="0">
                <a:latin typeface="+mj-lt"/>
              </a:rPr>
              <a:t> Aufmerksamkeit!</a:t>
            </a:r>
            <a:endParaRPr lang="en-US" sz="3600" b="1">
              <a:latin typeface="+mj-lt"/>
            </a:endParaRPr>
          </a:p>
        </p:txBody>
      </p:sp>
      <p:sp>
        <p:nvSpPr>
          <p:cNvPr id="20" name="Inhaltsplatzhalter 2"/>
          <p:cNvSpPr txBox="1">
            <a:spLocks/>
          </p:cNvSpPr>
          <p:nvPr userDrawn="1"/>
        </p:nvSpPr>
        <p:spPr bwMode="gray">
          <a:xfrm>
            <a:off x="6758106" y="2678112"/>
            <a:ext cx="2957394" cy="72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defRPr>
                <a:solidFill>
                  <a:schemeClr val="tx1"/>
                </a:solidFill>
                <a:latin typeface="Arial" pitchFamily="34" charset="0"/>
                <a:ea typeface="ＭＳ Ｐゴシック" pitchFamily="34" charset="-128"/>
              </a:defRPr>
            </a:lvl1pPr>
            <a:lvl2pPr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lvl="1" eaLnBrk="1" hangingPunct="1">
              <a:buClr>
                <a:schemeClr val="accent1"/>
              </a:buClr>
              <a:buFont typeface="Arial" pitchFamily="34" charset="0"/>
              <a:buNone/>
            </a:pPr>
            <a:r>
              <a:rPr lang="en-US" sz="1100" b="1"/>
              <a:t>Climate &amp; Company</a:t>
            </a:r>
          </a:p>
          <a:p>
            <a:pPr marL="0" lvl="1" eaLnBrk="1" hangingPunct="1">
              <a:buClr>
                <a:schemeClr val="accent1"/>
              </a:buClr>
              <a:buFont typeface="Arial" pitchFamily="34" charset="0"/>
              <a:buNone/>
            </a:pPr>
            <a:r>
              <a:rPr lang="en-GB" sz="1100" kern="1200">
                <a:solidFill>
                  <a:schemeClr val="tx1"/>
                </a:solidFill>
                <a:latin typeface="Arial" pitchFamily="34" charset="0"/>
                <a:ea typeface="Frutiger LT 47 LightCn" charset="0"/>
                <a:cs typeface="Frutiger LT 47 LightCn" charset="0"/>
              </a:rPr>
              <a:t>Ahornallee2</a:t>
            </a:r>
            <a:br>
              <a:rPr lang="en-GB" sz="1100" kern="1200">
                <a:solidFill>
                  <a:schemeClr val="tx1"/>
                </a:solidFill>
                <a:latin typeface="Arial" pitchFamily="34" charset="0"/>
                <a:ea typeface="Frutiger LT 47 LightCn" charset="0"/>
                <a:cs typeface="Frutiger LT 47 LightCn" charset="0"/>
              </a:rPr>
            </a:br>
            <a:r>
              <a:rPr lang="en-US" sz="1100"/>
              <a:t>12623 Berlin</a:t>
            </a:r>
          </a:p>
        </p:txBody>
      </p:sp>
      <p:grpSp>
        <p:nvGrpSpPr>
          <p:cNvPr id="5" name="Gruppieren 4">
            <a:extLst>
              <a:ext uri="{FF2B5EF4-FFF2-40B4-BE49-F238E27FC236}">
                <a16:creationId xmlns:a16="http://schemas.microsoft.com/office/drawing/2014/main" id="{83996AD4-FDA3-49AA-8D2D-57BB186FACF3}"/>
              </a:ext>
            </a:extLst>
          </p:cNvPr>
          <p:cNvGrpSpPr/>
          <p:nvPr userDrawn="1"/>
        </p:nvGrpSpPr>
        <p:grpSpPr>
          <a:xfrm>
            <a:off x="6758106" y="3594355"/>
            <a:ext cx="2994781" cy="608819"/>
            <a:chOff x="5646298" y="447403"/>
            <a:chExt cx="2994781" cy="608819"/>
          </a:xfrm>
        </p:grpSpPr>
        <p:grpSp>
          <p:nvGrpSpPr>
            <p:cNvPr id="17" name="Gruppieren 16"/>
            <p:cNvGrpSpPr/>
            <p:nvPr userDrawn="1"/>
          </p:nvGrpSpPr>
          <p:grpSpPr>
            <a:xfrm>
              <a:off x="5646298" y="447403"/>
              <a:ext cx="2994781" cy="319496"/>
              <a:chOff x="5278702" y="555762"/>
              <a:chExt cx="2822776" cy="228218"/>
            </a:xfrm>
          </p:grpSpPr>
          <p:pic>
            <p:nvPicPr>
              <p:cNvPr id="4" name="Grafik 3"/>
              <p:cNvPicPr>
                <a:picLocks noChangeAspect="1"/>
              </p:cNvPicPr>
              <p:nvPr userDrawn="1"/>
            </p:nvPicPr>
            <p:blipFill>
              <a:blip r:embed="rId6">
                <a:extLst>
                  <a:ext uri="{28A0092B-C50C-407E-A947-70E740481C1C}">
                    <a14:useLocalDpi xmlns:a14="http://schemas.microsoft.com/office/drawing/2010/main" val="0"/>
                  </a:ext>
                </a:extLst>
              </a:blip>
              <a:srcRect/>
              <a:stretch/>
            </p:blipFill>
            <p:spPr>
              <a:xfrm>
                <a:off x="5278702" y="580238"/>
                <a:ext cx="203742" cy="203742"/>
              </a:xfrm>
              <a:prstGeom prst="rect">
                <a:avLst/>
              </a:prstGeom>
            </p:spPr>
          </p:pic>
          <p:sp>
            <p:nvSpPr>
              <p:cNvPr id="14" name="Inhaltsplatzhalter 2"/>
              <p:cNvSpPr txBox="1">
                <a:spLocks/>
              </p:cNvSpPr>
              <p:nvPr userDrawn="1"/>
            </p:nvSpPr>
            <p:spPr bwMode="gray">
              <a:xfrm>
                <a:off x="5572283" y="555762"/>
                <a:ext cx="2529195" cy="203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defRPr>
                    <a:solidFill>
                      <a:schemeClr val="tx1"/>
                    </a:solidFill>
                    <a:latin typeface="Arial" pitchFamily="34" charset="0"/>
                    <a:ea typeface="ＭＳ Ｐゴシック" pitchFamily="34" charset="-128"/>
                  </a:defRPr>
                </a:lvl1pPr>
                <a:lvl2pPr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nSpc>
                    <a:spcPct val="200000"/>
                  </a:lnSpc>
                </a:pPr>
                <a:r>
                  <a:rPr lang="en-GB" sz="1000">
                    <a:latin typeface="Frutiger LT 47 LightCn" charset="0"/>
                    <a:ea typeface="Frutiger LT 47 LightCn" charset="0"/>
                    <a:cs typeface="Frutiger LT 47 LightCn" charset="0"/>
                  </a:rPr>
                  <a:t>linkedin.com/company/climate-and-company</a:t>
                </a:r>
              </a:p>
            </p:txBody>
          </p:sp>
        </p:grpSp>
        <p:sp>
          <p:nvSpPr>
            <p:cNvPr id="28" name="Inhaltsplatzhalter 2">
              <a:extLst>
                <a:ext uri="{FF2B5EF4-FFF2-40B4-BE49-F238E27FC236}">
                  <a16:creationId xmlns:a16="http://schemas.microsoft.com/office/drawing/2014/main" id="{82A211C6-8618-4F9E-BA31-9B5F7BB01A7C}"/>
                </a:ext>
              </a:extLst>
            </p:cNvPr>
            <p:cNvSpPr txBox="1">
              <a:spLocks/>
            </p:cNvSpPr>
            <p:nvPr userDrawn="1"/>
          </p:nvSpPr>
          <p:spPr bwMode="gray">
            <a:xfrm>
              <a:off x="5957768" y="770990"/>
              <a:ext cx="2683311" cy="285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defRPr>
                  <a:solidFill>
                    <a:schemeClr val="tx1"/>
                  </a:solidFill>
                  <a:latin typeface="Arial" pitchFamily="34" charset="0"/>
                  <a:ea typeface="ＭＳ Ｐゴシック" pitchFamily="34" charset="-128"/>
                </a:defRPr>
              </a:lvl1pPr>
              <a:lvl2pPr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nSpc>
                  <a:spcPct val="200000"/>
                </a:lnSpc>
              </a:pPr>
              <a:r>
                <a:rPr lang="en-GB" sz="1000">
                  <a:latin typeface="Frutiger LT 47 LightCn" charset="0"/>
                  <a:ea typeface="Frutiger LT 47 LightCn" charset="0"/>
                  <a:cs typeface="Frutiger LT 47 LightCn" charset="0"/>
                  <a:hlinkClick r:id="rId7"/>
                </a:rPr>
                <a:t>www.climcom.de</a:t>
              </a:r>
              <a:r>
                <a:rPr lang="en-GB" sz="1000">
                  <a:latin typeface="Frutiger LT 47 LightCn" charset="0"/>
                  <a:ea typeface="Frutiger LT 47 LightCn" charset="0"/>
                  <a:cs typeface="Frutiger LT 47 LightCn" charset="0"/>
                </a:rPr>
                <a:t> </a:t>
              </a:r>
            </a:p>
          </p:txBody>
        </p:sp>
      </p:grpSp>
    </p:spTree>
    <p:extLst>
      <p:ext uri="{BB962C8B-B14F-4D97-AF65-F5344CB8AC3E}">
        <p14:creationId xmlns:p14="http://schemas.microsoft.com/office/powerpoint/2010/main" val="8039566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Gliederung - 4 Kapitel">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E1BB1310-8521-41A5-8EAA-0724F89F9861}"/>
              </a:ext>
            </a:extLst>
          </p:cNvPr>
          <p:cNvGraphicFramePr>
            <a:graphicFrameLocks noChangeAspect="1"/>
          </p:cNvGraphicFramePr>
          <p:nvPr userDrawn="1">
            <p:custDataLst>
              <p:tags r:id="rId2"/>
            </p:custDataLst>
            <p:extLst>
              <p:ext uri="{D42A27DB-BD31-4B8C-83A1-F6EECF244321}">
                <p14:modId xmlns:p14="http://schemas.microsoft.com/office/powerpoint/2010/main" val="126138868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195" name="think-cell Folie" r:id="rId4" imgW="530" imgH="531" progId="TCLayout.ActiveDocument.1">
                  <p:embed/>
                </p:oleObj>
              </mc:Choice>
              <mc:Fallback>
                <p:oleObj name="think-cell Folie" r:id="rId4" imgW="530" imgH="531" progId="TCLayout.ActiveDocument.1">
                  <p:embed/>
                  <p:pic>
                    <p:nvPicPr>
                      <p:cNvPr id="3" name="Objekt 2" hidden="1">
                        <a:extLst>
                          <a:ext uri="{FF2B5EF4-FFF2-40B4-BE49-F238E27FC236}">
                            <a16:creationId xmlns:a16="http://schemas.microsoft.com/office/drawing/2014/main" id="{E1BB1310-8521-41A5-8EAA-0724F89F9861}"/>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hteck 4"/>
          <p:cNvSpPr/>
          <p:nvPr userDrawn="1"/>
        </p:nvSpPr>
        <p:spPr bwMode="gray">
          <a:xfrm>
            <a:off x="814917" y="1827932"/>
            <a:ext cx="10780299" cy="4437858"/>
          </a:xfrm>
          <a:prstGeom prst="rect">
            <a:avLst/>
          </a:prstGeom>
          <a:solidFill>
            <a:srgbClr val="E3E4EA"/>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6" name="Textfeld 5"/>
          <p:cNvSpPr txBox="1"/>
          <p:nvPr userDrawn="1"/>
        </p:nvSpPr>
        <p:spPr>
          <a:xfrm>
            <a:off x="814917" y="1243257"/>
            <a:ext cx="8402400" cy="430887"/>
          </a:xfrm>
          <a:prstGeom prst="rect">
            <a:avLst/>
          </a:prstGeom>
          <a:noFill/>
        </p:spPr>
        <p:txBody>
          <a:bodyPr wrap="square" rtlCol="0" anchor="b">
            <a:spAutoFit/>
          </a:bodyPr>
          <a:lstStyle/>
          <a:p>
            <a:r>
              <a:rPr lang="en-US" sz="2200" b="1">
                <a:latin typeface="+mj-lt"/>
              </a:rPr>
              <a:t>Gliederung</a:t>
            </a:r>
          </a:p>
        </p:txBody>
      </p:sp>
      <p:sp>
        <p:nvSpPr>
          <p:cNvPr id="10" name="Untertitel 2"/>
          <p:cNvSpPr>
            <a:spLocks noGrp="1"/>
          </p:cNvSpPr>
          <p:nvPr>
            <p:ph type="subTitle" idx="1" hasCustomPrompt="1"/>
          </p:nvPr>
        </p:nvSpPr>
        <p:spPr bwMode="gray">
          <a:xfrm>
            <a:off x="2038350" y="2539893"/>
            <a:ext cx="9296401" cy="680917"/>
          </a:xfrm>
          <a:solidFill>
            <a:srgbClr val="F2F2F2"/>
          </a:solidFill>
        </p:spPr>
        <p:txBody>
          <a:bodyPr lIns="144000" rIns="144000" anchor="ctr"/>
          <a:lstStyle>
            <a:lvl1pPr marL="0" indent="0" algn="l">
              <a:lnSpc>
                <a:spcPct val="100000"/>
              </a:lnSpc>
              <a:spcAft>
                <a:spcPts val="0"/>
              </a:spcAft>
              <a:buNone/>
              <a:defRPr sz="1800" b="1" baseline="0">
                <a:solidFill>
                  <a:schemeClr val="tx1"/>
                </a:solidFill>
                <a:latin typeface="+mn-lt"/>
                <a:ea typeface="Verdana" panose="020B0604030504040204" pitchFamily="34" charset="0"/>
                <a:cs typeface="Verdan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Kapitel		</a:t>
            </a:r>
          </a:p>
        </p:txBody>
      </p:sp>
      <p:sp>
        <p:nvSpPr>
          <p:cNvPr id="17" name="Textplatzhalter 5"/>
          <p:cNvSpPr>
            <a:spLocks noGrp="1"/>
          </p:cNvSpPr>
          <p:nvPr>
            <p:ph type="body" sz="quarter" idx="18" hasCustomPrompt="1"/>
          </p:nvPr>
        </p:nvSpPr>
        <p:spPr>
          <a:xfrm>
            <a:off x="2038350" y="3329140"/>
            <a:ext cx="9296401" cy="691272"/>
          </a:xfrm>
          <a:solidFill>
            <a:srgbClr val="F2F2F2"/>
          </a:solidFill>
        </p:spPr>
        <p:txBody>
          <a:bodyPr lIns="144000" rIns="144000" anchor="ctr" anchorCtr="0"/>
          <a:lstStyle>
            <a:lvl1pPr marL="0" indent="0">
              <a:lnSpc>
                <a:spcPct val="100000"/>
              </a:lnSpc>
              <a:buNone/>
              <a:defRPr sz="1800" b="1"/>
            </a:lvl1pPr>
          </a:lstStyle>
          <a:p>
            <a:pPr lvl="0"/>
            <a:r>
              <a:rPr lang="en-US"/>
              <a:t>Kapitel</a:t>
            </a:r>
          </a:p>
        </p:txBody>
      </p:sp>
      <p:sp>
        <p:nvSpPr>
          <p:cNvPr id="21" name="Textplatzhalter 5"/>
          <p:cNvSpPr>
            <a:spLocks noGrp="1"/>
          </p:cNvSpPr>
          <p:nvPr>
            <p:ph type="body" sz="quarter" idx="22" hasCustomPrompt="1"/>
          </p:nvPr>
        </p:nvSpPr>
        <p:spPr>
          <a:xfrm>
            <a:off x="2038350" y="4128742"/>
            <a:ext cx="9296401" cy="691272"/>
          </a:xfrm>
          <a:solidFill>
            <a:srgbClr val="F2F2F2"/>
          </a:solidFill>
        </p:spPr>
        <p:txBody>
          <a:bodyPr lIns="144000" rIns="144000" anchor="ctr" anchorCtr="0"/>
          <a:lstStyle>
            <a:lvl1pPr marL="0" indent="0">
              <a:lnSpc>
                <a:spcPct val="100000"/>
              </a:lnSpc>
              <a:buNone/>
              <a:defRPr sz="1800" b="1"/>
            </a:lvl1pPr>
          </a:lstStyle>
          <a:p>
            <a:pPr lvl="0"/>
            <a:r>
              <a:rPr lang="en-US"/>
              <a:t>Kapitel</a:t>
            </a:r>
          </a:p>
        </p:txBody>
      </p:sp>
      <p:sp>
        <p:nvSpPr>
          <p:cNvPr id="22" name="Textplatzhalter 5"/>
          <p:cNvSpPr>
            <a:spLocks noGrp="1"/>
          </p:cNvSpPr>
          <p:nvPr>
            <p:ph type="body" sz="quarter" idx="23" hasCustomPrompt="1"/>
          </p:nvPr>
        </p:nvSpPr>
        <p:spPr>
          <a:xfrm>
            <a:off x="2038350" y="4928344"/>
            <a:ext cx="9296401" cy="691272"/>
          </a:xfrm>
          <a:solidFill>
            <a:srgbClr val="F2F2F2"/>
          </a:solidFill>
        </p:spPr>
        <p:txBody>
          <a:bodyPr lIns="144000" rIns="144000" anchor="ctr" anchorCtr="0"/>
          <a:lstStyle>
            <a:lvl1pPr marL="0" indent="0">
              <a:lnSpc>
                <a:spcPct val="100000"/>
              </a:lnSpc>
              <a:buNone/>
              <a:defRPr sz="1800" b="1"/>
            </a:lvl1pPr>
          </a:lstStyle>
          <a:p>
            <a:pPr lvl="0"/>
            <a:r>
              <a:rPr lang="en-US"/>
              <a:t>Kapitel</a:t>
            </a:r>
          </a:p>
        </p:txBody>
      </p:sp>
      <p:sp>
        <p:nvSpPr>
          <p:cNvPr id="2" name="Rechteck 1"/>
          <p:cNvSpPr/>
          <p:nvPr userDrawn="1"/>
        </p:nvSpPr>
        <p:spPr bwMode="gray">
          <a:xfrm>
            <a:off x="1047750" y="2539893"/>
            <a:ext cx="819150" cy="680917"/>
          </a:xfrm>
          <a:prstGeom prst="rect">
            <a:avLst/>
          </a:prstGeom>
          <a:solidFill>
            <a:srgbClr val="F2F2F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a:solidFill>
                  <a:schemeClr val="tx1"/>
                </a:solidFill>
              </a:rPr>
              <a:t>1.</a:t>
            </a:r>
          </a:p>
        </p:txBody>
      </p:sp>
      <p:sp>
        <p:nvSpPr>
          <p:cNvPr id="24" name="Rechteck 23"/>
          <p:cNvSpPr/>
          <p:nvPr userDrawn="1"/>
        </p:nvSpPr>
        <p:spPr bwMode="gray">
          <a:xfrm>
            <a:off x="1047750" y="3339495"/>
            <a:ext cx="819150" cy="680917"/>
          </a:xfrm>
          <a:prstGeom prst="rect">
            <a:avLst/>
          </a:prstGeom>
          <a:solidFill>
            <a:srgbClr val="F2F2F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a:solidFill>
                  <a:schemeClr val="tx1"/>
                </a:solidFill>
              </a:rPr>
              <a:t>2.</a:t>
            </a:r>
          </a:p>
        </p:txBody>
      </p:sp>
      <p:sp>
        <p:nvSpPr>
          <p:cNvPr id="25" name="Rechteck 24"/>
          <p:cNvSpPr/>
          <p:nvPr userDrawn="1"/>
        </p:nvSpPr>
        <p:spPr bwMode="gray">
          <a:xfrm>
            <a:off x="1047750" y="4139097"/>
            <a:ext cx="819150" cy="680917"/>
          </a:xfrm>
          <a:prstGeom prst="rect">
            <a:avLst/>
          </a:prstGeom>
          <a:solidFill>
            <a:srgbClr val="F2F2F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a:solidFill>
                  <a:schemeClr val="tx1"/>
                </a:solidFill>
              </a:rPr>
              <a:t>3.</a:t>
            </a:r>
          </a:p>
        </p:txBody>
      </p:sp>
      <p:sp>
        <p:nvSpPr>
          <p:cNvPr id="26" name="Rechteck 25"/>
          <p:cNvSpPr/>
          <p:nvPr userDrawn="1"/>
        </p:nvSpPr>
        <p:spPr bwMode="gray">
          <a:xfrm>
            <a:off x="1047750" y="4938699"/>
            <a:ext cx="819150" cy="680917"/>
          </a:xfrm>
          <a:prstGeom prst="rect">
            <a:avLst/>
          </a:prstGeom>
          <a:solidFill>
            <a:srgbClr val="F2F2F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a:solidFill>
                  <a:schemeClr val="tx1"/>
                </a:solidFill>
              </a:rPr>
              <a:t>4.</a:t>
            </a:r>
          </a:p>
        </p:txBody>
      </p:sp>
    </p:spTree>
    <p:extLst>
      <p:ext uri="{BB962C8B-B14F-4D97-AF65-F5344CB8AC3E}">
        <p14:creationId xmlns:p14="http://schemas.microsoft.com/office/powerpoint/2010/main" val="35741645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Gliederung - 5 Kapitel">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FEB71018-9C4B-4A45-B32C-AA377F17D6E9}"/>
              </a:ext>
            </a:extLst>
          </p:cNvPr>
          <p:cNvGraphicFramePr>
            <a:graphicFrameLocks noChangeAspect="1"/>
          </p:cNvGraphicFramePr>
          <p:nvPr userDrawn="1">
            <p:custDataLst>
              <p:tags r:id="rId2"/>
            </p:custDataLst>
            <p:extLst>
              <p:ext uri="{D42A27DB-BD31-4B8C-83A1-F6EECF244321}">
                <p14:modId xmlns:p14="http://schemas.microsoft.com/office/powerpoint/2010/main" val="52564340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9219" name="think-cell Folie" r:id="rId4" imgW="530" imgH="531" progId="TCLayout.ActiveDocument.1">
                  <p:embed/>
                </p:oleObj>
              </mc:Choice>
              <mc:Fallback>
                <p:oleObj name="think-cell Folie" r:id="rId4" imgW="530" imgH="531" progId="TCLayout.ActiveDocument.1">
                  <p:embed/>
                  <p:pic>
                    <p:nvPicPr>
                      <p:cNvPr id="3" name="Objekt 2" hidden="1">
                        <a:extLst>
                          <a:ext uri="{FF2B5EF4-FFF2-40B4-BE49-F238E27FC236}">
                            <a16:creationId xmlns:a16="http://schemas.microsoft.com/office/drawing/2014/main" id="{FEB71018-9C4B-4A45-B32C-AA377F17D6E9}"/>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hteck 4"/>
          <p:cNvSpPr/>
          <p:nvPr userDrawn="1"/>
        </p:nvSpPr>
        <p:spPr bwMode="gray">
          <a:xfrm>
            <a:off x="814917" y="1827932"/>
            <a:ext cx="10780299" cy="4437858"/>
          </a:xfrm>
          <a:prstGeom prst="rect">
            <a:avLst/>
          </a:prstGeom>
          <a:solidFill>
            <a:srgbClr val="E3E4EA"/>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6" name="Textfeld 5"/>
          <p:cNvSpPr txBox="1"/>
          <p:nvPr userDrawn="1"/>
        </p:nvSpPr>
        <p:spPr>
          <a:xfrm>
            <a:off x="814917" y="1243257"/>
            <a:ext cx="8402400" cy="430887"/>
          </a:xfrm>
          <a:prstGeom prst="rect">
            <a:avLst/>
          </a:prstGeom>
          <a:noFill/>
        </p:spPr>
        <p:txBody>
          <a:bodyPr wrap="square" rtlCol="0" anchor="b">
            <a:spAutoFit/>
          </a:bodyPr>
          <a:lstStyle/>
          <a:p>
            <a:r>
              <a:rPr lang="en-US" sz="2200" b="1">
                <a:latin typeface="+mj-lt"/>
              </a:rPr>
              <a:t>Gliederung</a:t>
            </a:r>
          </a:p>
        </p:txBody>
      </p:sp>
      <p:sp>
        <p:nvSpPr>
          <p:cNvPr id="10" name="Untertitel 2"/>
          <p:cNvSpPr>
            <a:spLocks noGrp="1"/>
          </p:cNvSpPr>
          <p:nvPr>
            <p:ph type="subTitle" idx="1" hasCustomPrompt="1"/>
          </p:nvPr>
        </p:nvSpPr>
        <p:spPr bwMode="gray">
          <a:xfrm>
            <a:off x="2038350" y="2101743"/>
            <a:ext cx="9296401" cy="680917"/>
          </a:xfrm>
          <a:solidFill>
            <a:srgbClr val="F2F2F2"/>
          </a:solidFill>
        </p:spPr>
        <p:txBody>
          <a:bodyPr lIns="144000" rIns="144000" anchor="ctr"/>
          <a:lstStyle>
            <a:lvl1pPr marL="0" indent="0" algn="l">
              <a:lnSpc>
                <a:spcPct val="100000"/>
              </a:lnSpc>
              <a:spcAft>
                <a:spcPts val="0"/>
              </a:spcAft>
              <a:buNone/>
              <a:defRPr sz="1800" b="1" baseline="0">
                <a:solidFill>
                  <a:schemeClr val="tx1"/>
                </a:solidFill>
                <a:latin typeface="+mn-lt"/>
                <a:ea typeface="Verdana" panose="020B0604030504040204" pitchFamily="34" charset="0"/>
                <a:cs typeface="Verdan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Kapitel		</a:t>
            </a:r>
          </a:p>
        </p:txBody>
      </p:sp>
      <p:sp>
        <p:nvSpPr>
          <p:cNvPr id="17" name="Textplatzhalter 5"/>
          <p:cNvSpPr>
            <a:spLocks noGrp="1"/>
          </p:cNvSpPr>
          <p:nvPr>
            <p:ph type="body" sz="quarter" idx="18" hasCustomPrompt="1"/>
          </p:nvPr>
        </p:nvSpPr>
        <p:spPr>
          <a:xfrm>
            <a:off x="2038350" y="2890990"/>
            <a:ext cx="9296401" cy="691272"/>
          </a:xfrm>
          <a:solidFill>
            <a:srgbClr val="F2F2F2"/>
          </a:solidFill>
        </p:spPr>
        <p:txBody>
          <a:bodyPr lIns="144000" rIns="144000" anchor="ctr" anchorCtr="0"/>
          <a:lstStyle>
            <a:lvl1pPr marL="0" indent="0">
              <a:lnSpc>
                <a:spcPct val="100000"/>
              </a:lnSpc>
              <a:buNone/>
              <a:defRPr sz="1800" b="1"/>
            </a:lvl1pPr>
          </a:lstStyle>
          <a:p>
            <a:pPr lvl="0"/>
            <a:r>
              <a:rPr lang="en-US"/>
              <a:t>Kapitel</a:t>
            </a:r>
          </a:p>
        </p:txBody>
      </p:sp>
      <p:sp>
        <p:nvSpPr>
          <p:cNvPr id="21" name="Textplatzhalter 5"/>
          <p:cNvSpPr>
            <a:spLocks noGrp="1"/>
          </p:cNvSpPr>
          <p:nvPr>
            <p:ph type="body" sz="quarter" idx="22" hasCustomPrompt="1"/>
          </p:nvPr>
        </p:nvSpPr>
        <p:spPr>
          <a:xfrm>
            <a:off x="2038350" y="3690592"/>
            <a:ext cx="9296401" cy="691272"/>
          </a:xfrm>
          <a:solidFill>
            <a:srgbClr val="F2F2F2"/>
          </a:solidFill>
        </p:spPr>
        <p:txBody>
          <a:bodyPr lIns="144000" rIns="144000" anchor="ctr" anchorCtr="0"/>
          <a:lstStyle>
            <a:lvl1pPr marL="0" indent="0">
              <a:lnSpc>
                <a:spcPct val="100000"/>
              </a:lnSpc>
              <a:buNone/>
              <a:defRPr sz="1800" b="1"/>
            </a:lvl1pPr>
          </a:lstStyle>
          <a:p>
            <a:pPr lvl="0"/>
            <a:r>
              <a:rPr lang="en-US"/>
              <a:t>Kapitel</a:t>
            </a:r>
          </a:p>
        </p:txBody>
      </p:sp>
      <p:sp>
        <p:nvSpPr>
          <p:cNvPr id="22" name="Textplatzhalter 5"/>
          <p:cNvSpPr>
            <a:spLocks noGrp="1"/>
          </p:cNvSpPr>
          <p:nvPr>
            <p:ph type="body" sz="quarter" idx="23" hasCustomPrompt="1"/>
          </p:nvPr>
        </p:nvSpPr>
        <p:spPr>
          <a:xfrm>
            <a:off x="2038350" y="4490194"/>
            <a:ext cx="9296401" cy="691272"/>
          </a:xfrm>
          <a:solidFill>
            <a:srgbClr val="F2F2F2"/>
          </a:solidFill>
        </p:spPr>
        <p:txBody>
          <a:bodyPr lIns="144000" rIns="144000" anchor="ctr" anchorCtr="0"/>
          <a:lstStyle>
            <a:lvl1pPr marL="0" indent="0">
              <a:lnSpc>
                <a:spcPct val="100000"/>
              </a:lnSpc>
              <a:buNone/>
              <a:defRPr sz="1800" b="1"/>
            </a:lvl1pPr>
          </a:lstStyle>
          <a:p>
            <a:pPr lvl="0"/>
            <a:r>
              <a:rPr lang="en-US"/>
              <a:t>Kapitel</a:t>
            </a:r>
          </a:p>
        </p:txBody>
      </p:sp>
      <p:sp>
        <p:nvSpPr>
          <p:cNvPr id="23" name="Textplatzhalter 5"/>
          <p:cNvSpPr>
            <a:spLocks noGrp="1"/>
          </p:cNvSpPr>
          <p:nvPr>
            <p:ph type="body" sz="quarter" idx="24" hasCustomPrompt="1"/>
          </p:nvPr>
        </p:nvSpPr>
        <p:spPr>
          <a:xfrm>
            <a:off x="2038350" y="5289797"/>
            <a:ext cx="9296401" cy="691272"/>
          </a:xfrm>
          <a:solidFill>
            <a:srgbClr val="F2F2F2"/>
          </a:solidFill>
        </p:spPr>
        <p:txBody>
          <a:bodyPr lIns="144000" rIns="144000" anchor="ctr" anchorCtr="0"/>
          <a:lstStyle>
            <a:lvl1pPr marL="0" indent="0">
              <a:lnSpc>
                <a:spcPct val="100000"/>
              </a:lnSpc>
              <a:buNone/>
              <a:defRPr sz="1800" b="1"/>
            </a:lvl1pPr>
          </a:lstStyle>
          <a:p>
            <a:pPr lvl="0"/>
            <a:r>
              <a:rPr lang="en-US"/>
              <a:t>Kapitel</a:t>
            </a:r>
          </a:p>
        </p:txBody>
      </p:sp>
      <p:sp>
        <p:nvSpPr>
          <p:cNvPr id="2" name="Rechteck 1"/>
          <p:cNvSpPr/>
          <p:nvPr userDrawn="1"/>
        </p:nvSpPr>
        <p:spPr bwMode="gray">
          <a:xfrm>
            <a:off x="1047750" y="2101743"/>
            <a:ext cx="819150" cy="680917"/>
          </a:xfrm>
          <a:prstGeom prst="rect">
            <a:avLst/>
          </a:prstGeom>
          <a:solidFill>
            <a:srgbClr val="F2F2F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a:solidFill>
                  <a:schemeClr val="tx1"/>
                </a:solidFill>
              </a:rPr>
              <a:t>1.</a:t>
            </a:r>
          </a:p>
        </p:txBody>
      </p:sp>
      <p:sp>
        <p:nvSpPr>
          <p:cNvPr id="24" name="Rechteck 23"/>
          <p:cNvSpPr/>
          <p:nvPr userDrawn="1"/>
        </p:nvSpPr>
        <p:spPr bwMode="gray">
          <a:xfrm>
            <a:off x="1047750" y="2901345"/>
            <a:ext cx="819150" cy="680917"/>
          </a:xfrm>
          <a:prstGeom prst="rect">
            <a:avLst/>
          </a:prstGeom>
          <a:solidFill>
            <a:srgbClr val="F2F2F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a:solidFill>
                  <a:schemeClr val="tx1"/>
                </a:solidFill>
              </a:rPr>
              <a:t>2.</a:t>
            </a:r>
          </a:p>
        </p:txBody>
      </p:sp>
      <p:sp>
        <p:nvSpPr>
          <p:cNvPr id="25" name="Rechteck 24"/>
          <p:cNvSpPr/>
          <p:nvPr userDrawn="1"/>
        </p:nvSpPr>
        <p:spPr bwMode="gray">
          <a:xfrm>
            <a:off x="1047750" y="3700947"/>
            <a:ext cx="819150" cy="680917"/>
          </a:xfrm>
          <a:prstGeom prst="rect">
            <a:avLst/>
          </a:prstGeom>
          <a:solidFill>
            <a:srgbClr val="F2F2F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a:solidFill>
                  <a:schemeClr val="tx1"/>
                </a:solidFill>
              </a:rPr>
              <a:t>3.</a:t>
            </a:r>
          </a:p>
        </p:txBody>
      </p:sp>
      <p:sp>
        <p:nvSpPr>
          <p:cNvPr id="26" name="Rechteck 25"/>
          <p:cNvSpPr/>
          <p:nvPr userDrawn="1"/>
        </p:nvSpPr>
        <p:spPr bwMode="gray">
          <a:xfrm>
            <a:off x="1047750" y="4500549"/>
            <a:ext cx="819150" cy="680917"/>
          </a:xfrm>
          <a:prstGeom prst="rect">
            <a:avLst/>
          </a:prstGeom>
          <a:solidFill>
            <a:srgbClr val="F2F2F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a:solidFill>
                  <a:schemeClr val="tx1"/>
                </a:solidFill>
              </a:rPr>
              <a:t>4.</a:t>
            </a:r>
          </a:p>
        </p:txBody>
      </p:sp>
      <p:sp>
        <p:nvSpPr>
          <p:cNvPr id="27" name="Rechteck 26"/>
          <p:cNvSpPr/>
          <p:nvPr userDrawn="1"/>
        </p:nvSpPr>
        <p:spPr bwMode="gray">
          <a:xfrm>
            <a:off x="1047750" y="5300152"/>
            <a:ext cx="819150" cy="680917"/>
          </a:xfrm>
          <a:prstGeom prst="rect">
            <a:avLst/>
          </a:prstGeom>
          <a:solidFill>
            <a:srgbClr val="F2F2F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a:solidFill>
                  <a:schemeClr val="tx1"/>
                </a:solidFill>
              </a:rPr>
              <a:t>5.</a:t>
            </a:r>
          </a:p>
        </p:txBody>
      </p:sp>
    </p:spTree>
    <p:extLst>
      <p:ext uri="{BB962C8B-B14F-4D97-AF65-F5344CB8AC3E}">
        <p14:creationId xmlns:p14="http://schemas.microsoft.com/office/powerpoint/2010/main" val="38674046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 Grafik">
    <p:spTree>
      <p:nvGrpSpPr>
        <p:cNvPr id="1" name=""/>
        <p:cNvGrpSpPr/>
        <p:nvPr/>
      </p:nvGrpSpPr>
      <p:grpSpPr>
        <a:xfrm>
          <a:off x="0" y="0"/>
          <a:ext cx="0" cy="0"/>
          <a:chOff x="0" y="0"/>
          <a:chExt cx="0" cy="0"/>
        </a:xfrm>
      </p:grpSpPr>
      <p:graphicFrame>
        <p:nvGraphicFramePr>
          <p:cNvPr id="4" name="Objekt 3" hidden="1">
            <a:extLst>
              <a:ext uri="{FF2B5EF4-FFF2-40B4-BE49-F238E27FC236}">
                <a16:creationId xmlns:a16="http://schemas.microsoft.com/office/drawing/2014/main" id="{BE3D70C6-BA37-4128-9DCC-EBA1EE87BCCC}"/>
              </a:ext>
            </a:extLst>
          </p:cNvPr>
          <p:cNvGraphicFramePr>
            <a:graphicFrameLocks noChangeAspect="1"/>
          </p:cNvGraphicFramePr>
          <p:nvPr userDrawn="1">
            <p:custDataLst>
              <p:tags r:id="rId2"/>
            </p:custDataLst>
            <p:extLst>
              <p:ext uri="{D42A27DB-BD31-4B8C-83A1-F6EECF244321}">
                <p14:modId xmlns:p14="http://schemas.microsoft.com/office/powerpoint/2010/main" val="343733756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243" name="think-cell Folie" r:id="rId4" imgW="530" imgH="531" progId="TCLayout.ActiveDocument.1">
                  <p:embed/>
                </p:oleObj>
              </mc:Choice>
              <mc:Fallback>
                <p:oleObj name="think-cell Folie" r:id="rId4" imgW="530" imgH="531" progId="TCLayout.ActiveDocument.1">
                  <p:embed/>
                  <p:pic>
                    <p:nvPicPr>
                      <p:cNvPr id="4" name="Objekt 3" hidden="1">
                        <a:extLst>
                          <a:ext uri="{FF2B5EF4-FFF2-40B4-BE49-F238E27FC236}">
                            <a16:creationId xmlns:a16="http://schemas.microsoft.com/office/drawing/2014/main" id="{BE3D70C6-BA37-4128-9DCC-EBA1EE87BCCC}"/>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hteck 7"/>
          <p:cNvSpPr/>
          <p:nvPr userDrawn="1"/>
        </p:nvSpPr>
        <p:spPr bwMode="gray">
          <a:xfrm>
            <a:off x="814915" y="2251800"/>
            <a:ext cx="10799999" cy="3600000"/>
          </a:xfrm>
          <a:prstGeom prst="rect">
            <a:avLst/>
          </a:prstGeom>
          <a:solidFill>
            <a:srgbClr val="E3E4EA"/>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2" name="Titel 1"/>
          <p:cNvSpPr>
            <a:spLocks noGrp="1"/>
          </p:cNvSpPr>
          <p:nvPr>
            <p:ph type="title" hasCustomPrompt="1"/>
          </p:nvPr>
        </p:nvSpPr>
        <p:spPr>
          <a:xfrm>
            <a:off x="814918" y="628001"/>
            <a:ext cx="8401429" cy="1017636"/>
          </a:xfrm>
        </p:spPr>
        <p:txBody>
          <a:bodyPr/>
          <a:lstStyle>
            <a:lvl1pPr>
              <a:defRPr sz="2200"/>
            </a:lvl1pPr>
          </a:lstStyle>
          <a:p>
            <a:r>
              <a:rPr lang="en-US"/>
              <a:t>Überschrift</a:t>
            </a:r>
          </a:p>
        </p:txBody>
      </p:sp>
      <p:sp>
        <p:nvSpPr>
          <p:cNvPr id="3" name="Datumsplatzhalter 2"/>
          <p:cNvSpPr>
            <a:spLocks noGrp="1"/>
          </p:cNvSpPr>
          <p:nvPr>
            <p:ph type="dt" sz="half" idx="10"/>
          </p:nvPr>
        </p:nvSpPr>
        <p:spPr>
          <a:xfrm>
            <a:off x="814917" y="6425409"/>
            <a:ext cx="9889595" cy="221109"/>
          </a:xfrm>
        </p:spPr>
        <p:txBody>
          <a:bodyPr/>
          <a:lstStyle/>
          <a:p>
            <a:fld id="{D95B1713-4AF6-4486-B497-95539E03C42E}" type="datetime1">
              <a:rPr lang="en-US" smtClean="0"/>
              <a:t>1/15/2021</a:t>
            </a:fld>
            <a:endParaRPr lang="en-US"/>
          </a:p>
        </p:txBody>
      </p:sp>
      <p:sp>
        <p:nvSpPr>
          <p:cNvPr id="7" name="Bildplatzhalter 6"/>
          <p:cNvSpPr>
            <a:spLocks noGrp="1" noChangeAspect="1"/>
          </p:cNvSpPr>
          <p:nvPr>
            <p:ph type="pic" sz="quarter" idx="13" hasCustomPrompt="1"/>
          </p:nvPr>
        </p:nvSpPr>
        <p:spPr>
          <a:xfrm>
            <a:off x="1031732" y="2345718"/>
            <a:ext cx="10260000" cy="3420000"/>
          </a:xfrm>
          <a:solidFill>
            <a:srgbClr val="E3E4EA"/>
          </a:solidFill>
        </p:spPr>
        <p:txBody>
          <a:bodyPr anchor="t"/>
          <a:lstStyle>
            <a:lvl1pPr marL="72000" indent="0">
              <a:buNone/>
              <a:defRPr sz="1400"/>
            </a:lvl1pPr>
          </a:lstStyle>
          <a:p>
            <a:r>
              <a:rPr lang="en-US"/>
              <a:t>Grafik mit Rechtsklick einfügen</a:t>
            </a:r>
          </a:p>
        </p:txBody>
      </p:sp>
      <p:sp>
        <p:nvSpPr>
          <p:cNvPr id="10" name="Foliennummernplatzhalter 5"/>
          <p:cNvSpPr>
            <a:spLocks noGrp="1"/>
          </p:cNvSpPr>
          <p:nvPr>
            <p:ph type="sldNum" sz="quarter" idx="4"/>
          </p:nvPr>
        </p:nvSpPr>
        <p:spPr>
          <a:xfrm>
            <a:off x="10966563" y="6426918"/>
            <a:ext cx="628652" cy="219600"/>
          </a:xfrm>
          <a:prstGeom prst="rect">
            <a:avLst/>
          </a:prstGeom>
        </p:spPr>
        <p:txBody>
          <a:bodyPr/>
          <a:lstStyle>
            <a:lvl1pPr>
              <a:defRPr sz="1200">
                <a:latin typeface="+mn-lt"/>
              </a:defRPr>
            </a:lvl1pPr>
          </a:lstStyle>
          <a:p>
            <a:fld id="{EF7872F8-31F6-43E8-A9A9-7933E5EB1337}" type="slidenum">
              <a:rPr lang="en-US" smtClean="0"/>
              <a:pPr/>
              <a:t>‹Nr.›</a:t>
            </a:fld>
            <a:endParaRPr lang="en-US"/>
          </a:p>
        </p:txBody>
      </p:sp>
      <p:sp>
        <p:nvSpPr>
          <p:cNvPr id="9" name="Textplatzhalter 5"/>
          <p:cNvSpPr>
            <a:spLocks noGrp="1"/>
          </p:cNvSpPr>
          <p:nvPr>
            <p:ph type="body" sz="quarter" idx="17" hasCustomPrompt="1"/>
          </p:nvPr>
        </p:nvSpPr>
        <p:spPr>
          <a:xfrm>
            <a:off x="814917" y="1856507"/>
            <a:ext cx="10800000" cy="360000"/>
          </a:xfrm>
          <a:solidFill>
            <a:srgbClr val="E3E4EA"/>
          </a:solidFill>
        </p:spPr>
        <p:txBody>
          <a:bodyPr lIns="108000" anchor="ctr" anchorCtr="0"/>
          <a:lstStyle>
            <a:lvl1pPr marL="0" indent="0">
              <a:lnSpc>
                <a:spcPct val="100000"/>
              </a:lnSpc>
              <a:buNone/>
              <a:defRPr sz="1400" b="0"/>
            </a:lvl1pPr>
          </a:lstStyle>
          <a:p>
            <a:pPr lvl="0"/>
            <a:r>
              <a:rPr lang="en-US"/>
              <a:t>Titel Grafik</a:t>
            </a:r>
          </a:p>
        </p:txBody>
      </p:sp>
      <p:sp>
        <p:nvSpPr>
          <p:cNvPr id="12" name="Textplatzhalter 5"/>
          <p:cNvSpPr>
            <a:spLocks noGrp="1"/>
          </p:cNvSpPr>
          <p:nvPr>
            <p:ph type="body" sz="quarter" idx="16" hasCustomPrompt="1"/>
          </p:nvPr>
        </p:nvSpPr>
        <p:spPr>
          <a:xfrm>
            <a:off x="814914" y="5886389"/>
            <a:ext cx="10800000" cy="360000"/>
          </a:xfrm>
          <a:solidFill>
            <a:srgbClr val="E3E4EA"/>
          </a:solidFill>
        </p:spPr>
        <p:txBody>
          <a:bodyPr lIns="108000" anchor="ctr"/>
          <a:lstStyle>
            <a:lvl1pPr marL="0" indent="0">
              <a:lnSpc>
                <a:spcPct val="100000"/>
              </a:lnSpc>
              <a:buNone/>
              <a:defRPr sz="1400" b="0"/>
            </a:lvl1pPr>
          </a:lstStyle>
          <a:p>
            <a:pPr lvl="0"/>
            <a:r>
              <a:rPr lang="en-US"/>
              <a:t>Quelle Grafik</a:t>
            </a:r>
          </a:p>
        </p:txBody>
      </p:sp>
    </p:spTree>
    <p:extLst>
      <p:ext uri="{BB962C8B-B14F-4D97-AF65-F5344CB8AC3E}">
        <p14:creationId xmlns:p14="http://schemas.microsoft.com/office/powerpoint/2010/main" val="9687230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 Grafiken">
    <p:spTree>
      <p:nvGrpSpPr>
        <p:cNvPr id="1" name=""/>
        <p:cNvGrpSpPr/>
        <p:nvPr/>
      </p:nvGrpSpPr>
      <p:grpSpPr>
        <a:xfrm>
          <a:off x="0" y="0"/>
          <a:ext cx="0" cy="0"/>
          <a:chOff x="0" y="0"/>
          <a:chExt cx="0" cy="0"/>
        </a:xfrm>
      </p:grpSpPr>
      <p:graphicFrame>
        <p:nvGraphicFramePr>
          <p:cNvPr id="4" name="Objekt 3" hidden="1">
            <a:extLst>
              <a:ext uri="{FF2B5EF4-FFF2-40B4-BE49-F238E27FC236}">
                <a16:creationId xmlns:a16="http://schemas.microsoft.com/office/drawing/2014/main" id="{3024BC90-FDA5-44E1-862F-5B5549C45E57}"/>
              </a:ext>
            </a:extLst>
          </p:cNvPr>
          <p:cNvGraphicFramePr>
            <a:graphicFrameLocks noChangeAspect="1"/>
          </p:cNvGraphicFramePr>
          <p:nvPr userDrawn="1">
            <p:custDataLst>
              <p:tags r:id="rId2"/>
            </p:custDataLst>
            <p:extLst>
              <p:ext uri="{D42A27DB-BD31-4B8C-83A1-F6EECF244321}">
                <p14:modId xmlns:p14="http://schemas.microsoft.com/office/powerpoint/2010/main" val="60767380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1267" name="think-cell Folie" r:id="rId4" imgW="530" imgH="531" progId="TCLayout.ActiveDocument.1">
                  <p:embed/>
                </p:oleObj>
              </mc:Choice>
              <mc:Fallback>
                <p:oleObj name="think-cell Folie" r:id="rId4" imgW="530" imgH="531" progId="TCLayout.ActiveDocument.1">
                  <p:embed/>
                  <p:pic>
                    <p:nvPicPr>
                      <p:cNvPr id="4" name="Objekt 3" hidden="1">
                        <a:extLst>
                          <a:ext uri="{FF2B5EF4-FFF2-40B4-BE49-F238E27FC236}">
                            <a16:creationId xmlns:a16="http://schemas.microsoft.com/office/drawing/2014/main" id="{3024BC90-FDA5-44E1-862F-5B5549C45E5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9" name="Rechteck 18"/>
          <p:cNvSpPr/>
          <p:nvPr userDrawn="1"/>
        </p:nvSpPr>
        <p:spPr bwMode="gray">
          <a:xfrm>
            <a:off x="814916" y="2242275"/>
            <a:ext cx="3563998" cy="3600000"/>
          </a:xfrm>
          <a:prstGeom prst="rect">
            <a:avLst/>
          </a:prstGeom>
          <a:solidFill>
            <a:srgbClr val="E3E4EA"/>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20" name="Rechteck 19"/>
          <p:cNvSpPr/>
          <p:nvPr userDrawn="1"/>
        </p:nvSpPr>
        <p:spPr bwMode="gray">
          <a:xfrm>
            <a:off x="4431341" y="2242275"/>
            <a:ext cx="3563998" cy="3600000"/>
          </a:xfrm>
          <a:prstGeom prst="rect">
            <a:avLst/>
          </a:prstGeom>
          <a:solidFill>
            <a:srgbClr val="E3E4EA"/>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21" name="Rechteck 20"/>
          <p:cNvSpPr/>
          <p:nvPr userDrawn="1"/>
        </p:nvSpPr>
        <p:spPr bwMode="gray">
          <a:xfrm>
            <a:off x="8047767" y="2242275"/>
            <a:ext cx="3563998" cy="3600000"/>
          </a:xfrm>
          <a:prstGeom prst="rect">
            <a:avLst/>
          </a:prstGeom>
          <a:solidFill>
            <a:srgbClr val="E3E4EA"/>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2" name="Titel 1"/>
          <p:cNvSpPr>
            <a:spLocks noGrp="1"/>
          </p:cNvSpPr>
          <p:nvPr>
            <p:ph type="title" hasCustomPrompt="1"/>
          </p:nvPr>
        </p:nvSpPr>
        <p:spPr>
          <a:xfrm>
            <a:off x="814918" y="628001"/>
            <a:ext cx="8401429" cy="1017636"/>
          </a:xfrm>
        </p:spPr>
        <p:txBody>
          <a:bodyPr/>
          <a:lstStyle>
            <a:lvl1pPr>
              <a:defRPr sz="2200" baseline="0"/>
            </a:lvl1pPr>
          </a:lstStyle>
          <a:p>
            <a:r>
              <a:rPr lang="en-US"/>
              <a:t>Überschrift</a:t>
            </a:r>
          </a:p>
        </p:txBody>
      </p:sp>
      <p:sp>
        <p:nvSpPr>
          <p:cNvPr id="3" name="Datumsplatzhalter 2"/>
          <p:cNvSpPr>
            <a:spLocks noGrp="1"/>
          </p:cNvSpPr>
          <p:nvPr>
            <p:ph type="dt" sz="half" idx="10"/>
          </p:nvPr>
        </p:nvSpPr>
        <p:spPr>
          <a:xfrm>
            <a:off x="814917" y="6425409"/>
            <a:ext cx="9889595" cy="221109"/>
          </a:xfrm>
        </p:spPr>
        <p:txBody>
          <a:bodyPr/>
          <a:lstStyle/>
          <a:p>
            <a:fld id="{D95B1713-4AF6-4486-B497-95539E03C42E}" type="datetime1">
              <a:rPr lang="en-US" smtClean="0"/>
              <a:t>1/15/2021</a:t>
            </a:fld>
            <a:endParaRPr lang="en-US"/>
          </a:p>
        </p:txBody>
      </p:sp>
      <p:sp>
        <p:nvSpPr>
          <p:cNvPr id="8" name="Textplatzhalter 5"/>
          <p:cNvSpPr>
            <a:spLocks noGrp="1"/>
          </p:cNvSpPr>
          <p:nvPr>
            <p:ph type="body" sz="quarter" idx="16" hasCustomPrompt="1"/>
          </p:nvPr>
        </p:nvSpPr>
        <p:spPr>
          <a:xfrm>
            <a:off x="814916" y="5876475"/>
            <a:ext cx="3564000" cy="360000"/>
          </a:xfrm>
          <a:solidFill>
            <a:srgbClr val="E3E4EA"/>
          </a:solidFill>
        </p:spPr>
        <p:txBody>
          <a:bodyPr lIns="108000" anchor="ctr"/>
          <a:lstStyle>
            <a:lvl1pPr marL="0" indent="0">
              <a:lnSpc>
                <a:spcPct val="100000"/>
              </a:lnSpc>
              <a:buNone/>
              <a:defRPr sz="1400" b="0"/>
            </a:lvl1pPr>
          </a:lstStyle>
          <a:p>
            <a:pPr lvl="0"/>
            <a:r>
              <a:rPr lang="en-US"/>
              <a:t>Quelle Grafik</a:t>
            </a:r>
          </a:p>
        </p:txBody>
      </p:sp>
      <p:sp>
        <p:nvSpPr>
          <p:cNvPr id="10" name="Foliennummernplatzhalter 5"/>
          <p:cNvSpPr>
            <a:spLocks noGrp="1"/>
          </p:cNvSpPr>
          <p:nvPr>
            <p:ph type="sldNum" sz="quarter" idx="4"/>
          </p:nvPr>
        </p:nvSpPr>
        <p:spPr>
          <a:xfrm>
            <a:off x="10966563" y="6426918"/>
            <a:ext cx="628652" cy="219600"/>
          </a:xfrm>
          <a:prstGeom prst="rect">
            <a:avLst/>
          </a:prstGeom>
        </p:spPr>
        <p:txBody>
          <a:bodyPr/>
          <a:lstStyle>
            <a:lvl1pPr>
              <a:defRPr sz="1200">
                <a:latin typeface="+mn-lt"/>
              </a:defRPr>
            </a:lvl1pPr>
          </a:lstStyle>
          <a:p>
            <a:fld id="{EF7872F8-31F6-43E8-A9A9-7933E5EB1337}" type="slidenum">
              <a:rPr lang="en-US" smtClean="0"/>
              <a:pPr/>
              <a:t>‹Nr.›</a:t>
            </a:fld>
            <a:endParaRPr lang="en-US"/>
          </a:p>
        </p:txBody>
      </p:sp>
      <p:sp>
        <p:nvSpPr>
          <p:cNvPr id="11" name="Textplatzhalter 5"/>
          <p:cNvSpPr>
            <a:spLocks noGrp="1"/>
          </p:cNvSpPr>
          <p:nvPr>
            <p:ph type="body" sz="quarter" idx="17" hasCustomPrompt="1"/>
          </p:nvPr>
        </p:nvSpPr>
        <p:spPr>
          <a:xfrm>
            <a:off x="814917" y="1848075"/>
            <a:ext cx="3564000" cy="360000"/>
          </a:xfrm>
          <a:solidFill>
            <a:srgbClr val="E3E4EA"/>
          </a:solidFill>
        </p:spPr>
        <p:txBody>
          <a:bodyPr lIns="108000" anchor="ctr" anchorCtr="0"/>
          <a:lstStyle>
            <a:lvl1pPr marL="0" indent="0">
              <a:lnSpc>
                <a:spcPct val="100000"/>
              </a:lnSpc>
              <a:buNone/>
              <a:defRPr sz="1400" b="0"/>
            </a:lvl1pPr>
          </a:lstStyle>
          <a:p>
            <a:pPr lvl="0"/>
            <a:r>
              <a:rPr lang="en-US"/>
              <a:t>Titel Grafik</a:t>
            </a:r>
          </a:p>
        </p:txBody>
      </p:sp>
      <p:sp>
        <p:nvSpPr>
          <p:cNvPr id="13" name="Textplatzhalter 5"/>
          <p:cNvSpPr>
            <a:spLocks noGrp="1"/>
          </p:cNvSpPr>
          <p:nvPr>
            <p:ph type="body" sz="quarter" idx="19" hasCustomPrompt="1"/>
          </p:nvPr>
        </p:nvSpPr>
        <p:spPr>
          <a:xfrm>
            <a:off x="8047765" y="5876475"/>
            <a:ext cx="3564000" cy="360000"/>
          </a:xfrm>
          <a:solidFill>
            <a:srgbClr val="E3E4EA"/>
          </a:solidFill>
        </p:spPr>
        <p:txBody>
          <a:bodyPr lIns="108000" anchor="ctr"/>
          <a:lstStyle>
            <a:lvl1pPr marL="0" indent="0">
              <a:lnSpc>
                <a:spcPct val="100000"/>
              </a:lnSpc>
              <a:buNone/>
              <a:defRPr sz="1400" b="0"/>
            </a:lvl1pPr>
          </a:lstStyle>
          <a:p>
            <a:pPr lvl="0"/>
            <a:r>
              <a:rPr lang="en-US"/>
              <a:t>Quelle Grafik</a:t>
            </a:r>
          </a:p>
        </p:txBody>
      </p:sp>
      <p:sp>
        <p:nvSpPr>
          <p:cNvPr id="14" name="Textplatzhalter 5"/>
          <p:cNvSpPr>
            <a:spLocks noGrp="1"/>
          </p:cNvSpPr>
          <p:nvPr>
            <p:ph type="body" sz="quarter" idx="20" hasCustomPrompt="1"/>
          </p:nvPr>
        </p:nvSpPr>
        <p:spPr>
          <a:xfrm>
            <a:off x="8047765" y="1848075"/>
            <a:ext cx="3564000" cy="360000"/>
          </a:xfrm>
          <a:solidFill>
            <a:srgbClr val="E3E4EA"/>
          </a:solidFill>
        </p:spPr>
        <p:txBody>
          <a:bodyPr lIns="108000" anchor="ctr" anchorCtr="0"/>
          <a:lstStyle>
            <a:lvl1pPr marL="0" indent="0">
              <a:lnSpc>
                <a:spcPct val="100000"/>
              </a:lnSpc>
              <a:buNone/>
              <a:defRPr sz="1400" b="0"/>
            </a:lvl1pPr>
          </a:lstStyle>
          <a:p>
            <a:pPr lvl="0"/>
            <a:r>
              <a:rPr lang="en-US"/>
              <a:t>Titel Grafik</a:t>
            </a:r>
          </a:p>
        </p:txBody>
      </p:sp>
      <p:sp>
        <p:nvSpPr>
          <p:cNvPr id="15" name="Bildplatzhalter 6"/>
          <p:cNvSpPr>
            <a:spLocks noGrp="1" noChangeAspect="1"/>
          </p:cNvSpPr>
          <p:nvPr>
            <p:ph type="pic" sz="quarter" idx="21" hasCustomPrompt="1"/>
          </p:nvPr>
        </p:nvSpPr>
        <p:spPr>
          <a:xfrm>
            <a:off x="904015" y="2332275"/>
            <a:ext cx="3385800" cy="3420000"/>
          </a:xfrm>
          <a:solidFill>
            <a:srgbClr val="E3E4EA"/>
          </a:solidFill>
        </p:spPr>
        <p:txBody>
          <a:bodyPr anchor="t"/>
          <a:lstStyle>
            <a:lvl1pPr marL="72000" indent="0">
              <a:buNone/>
              <a:defRPr sz="1400" baseline="0"/>
            </a:lvl1pPr>
          </a:lstStyle>
          <a:p>
            <a:r>
              <a:rPr lang="en-US"/>
              <a:t>Grafik mit Rechtsklick einfügen</a:t>
            </a:r>
          </a:p>
        </p:txBody>
      </p:sp>
      <p:sp>
        <p:nvSpPr>
          <p:cNvPr id="16" name="Bildplatzhalter 6"/>
          <p:cNvSpPr>
            <a:spLocks noGrp="1" noChangeAspect="1"/>
          </p:cNvSpPr>
          <p:nvPr>
            <p:ph type="pic" sz="quarter" idx="22" hasCustomPrompt="1"/>
          </p:nvPr>
        </p:nvSpPr>
        <p:spPr>
          <a:xfrm>
            <a:off x="8136866" y="2332275"/>
            <a:ext cx="3385800" cy="3420000"/>
          </a:xfrm>
          <a:solidFill>
            <a:srgbClr val="E3E4EA"/>
          </a:solidFill>
        </p:spPr>
        <p:txBody>
          <a:bodyPr anchor="t"/>
          <a:lstStyle>
            <a:lvl1pPr marL="72000" indent="0">
              <a:buNone/>
              <a:defRPr sz="1400" baseline="0"/>
            </a:lvl1pPr>
          </a:lstStyle>
          <a:p>
            <a:r>
              <a:rPr lang="en-US"/>
              <a:t>Grafik mit Rechtsklick einfügen</a:t>
            </a:r>
          </a:p>
        </p:txBody>
      </p:sp>
      <p:sp>
        <p:nvSpPr>
          <p:cNvPr id="12" name="Textplatzhalter 5"/>
          <p:cNvSpPr>
            <a:spLocks noGrp="1"/>
          </p:cNvSpPr>
          <p:nvPr>
            <p:ph type="body" sz="quarter" idx="23" hasCustomPrompt="1"/>
          </p:nvPr>
        </p:nvSpPr>
        <p:spPr>
          <a:xfrm>
            <a:off x="4431339" y="5876475"/>
            <a:ext cx="3564000" cy="360000"/>
          </a:xfrm>
          <a:solidFill>
            <a:srgbClr val="E3E4EA"/>
          </a:solidFill>
        </p:spPr>
        <p:txBody>
          <a:bodyPr lIns="108000" anchor="ctr"/>
          <a:lstStyle>
            <a:lvl1pPr marL="0" indent="0">
              <a:lnSpc>
                <a:spcPct val="100000"/>
              </a:lnSpc>
              <a:buNone/>
              <a:defRPr sz="1400" b="0"/>
            </a:lvl1pPr>
          </a:lstStyle>
          <a:p>
            <a:pPr lvl="0"/>
            <a:r>
              <a:rPr lang="en-US"/>
              <a:t>Quelle Grafik</a:t>
            </a:r>
          </a:p>
        </p:txBody>
      </p:sp>
      <p:sp>
        <p:nvSpPr>
          <p:cNvPr id="17" name="Textplatzhalter 5"/>
          <p:cNvSpPr>
            <a:spLocks noGrp="1"/>
          </p:cNvSpPr>
          <p:nvPr>
            <p:ph type="body" sz="quarter" idx="24" hasCustomPrompt="1"/>
          </p:nvPr>
        </p:nvSpPr>
        <p:spPr>
          <a:xfrm>
            <a:off x="4431340" y="1848075"/>
            <a:ext cx="3564000" cy="360000"/>
          </a:xfrm>
          <a:solidFill>
            <a:srgbClr val="E3E4EA"/>
          </a:solidFill>
        </p:spPr>
        <p:txBody>
          <a:bodyPr lIns="108000" anchor="ctr" anchorCtr="0"/>
          <a:lstStyle>
            <a:lvl1pPr marL="0" indent="0">
              <a:lnSpc>
                <a:spcPct val="100000"/>
              </a:lnSpc>
              <a:buNone/>
              <a:defRPr sz="1400" b="0"/>
            </a:lvl1pPr>
          </a:lstStyle>
          <a:p>
            <a:pPr lvl="0"/>
            <a:r>
              <a:rPr lang="en-US"/>
              <a:t>Titel Grafik</a:t>
            </a:r>
          </a:p>
        </p:txBody>
      </p:sp>
      <p:sp>
        <p:nvSpPr>
          <p:cNvPr id="18" name="Bildplatzhalter 6"/>
          <p:cNvSpPr>
            <a:spLocks noGrp="1" noChangeAspect="1"/>
          </p:cNvSpPr>
          <p:nvPr>
            <p:ph type="pic" sz="quarter" idx="25" hasCustomPrompt="1"/>
          </p:nvPr>
        </p:nvSpPr>
        <p:spPr>
          <a:xfrm>
            <a:off x="4520440" y="2332275"/>
            <a:ext cx="3385800" cy="3420000"/>
          </a:xfrm>
          <a:solidFill>
            <a:srgbClr val="E3E4EA"/>
          </a:solidFill>
        </p:spPr>
        <p:txBody>
          <a:bodyPr anchor="t"/>
          <a:lstStyle>
            <a:lvl1pPr marL="72000" indent="0">
              <a:buNone/>
              <a:defRPr sz="1400" baseline="0"/>
            </a:lvl1pPr>
          </a:lstStyle>
          <a:p>
            <a:r>
              <a:rPr lang="en-US"/>
              <a:t>Grafik mit Rechtsklick einfügen</a:t>
            </a:r>
          </a:p>
        </p:txBody>
      </p:sp>
    </p:spTree>
    <p:extLst>
      <p:ext uri="{BB962C8B-B14F-4D97-AF65-F5344CB8AC3E}">
        <p14:creationId xmlns:p14="http://schemas.microsoft.com/office/powerpoint/2010/main" val="37808264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 Grafik + Text (1)">
    <p:spTree>
      <p:nvGrpSpPr>
        <p:cNvPr id="1" name=""/>
        <p:cNvGrpSpPr/>
        <p:nvPr/>
      </p:nvGrpSpPr>
      <p:grpSpPr>
        <a:xfrm>
          <a:off x="0" y="0"/>
          <a:ext cx="0" cy="0"/>
          <a:chOff x="0" y="0"/>
          <a:chExt cx="0" cy="0"/>
        </a:xfrm>
      </p:grpSpPr>
      <p:graphicFrame>
        <p:nvGraphicFramePr>
          <p:cNvPr id="4" name="Objekt 3" hidden="1">
            <a:extLst>
              <a:ext uri="{FF2B5EF4-FFF2-40B4-BE49-F238E27FC236}">
                <a16:creationId xmlns:a16="http://schemas.microsoft.com/office/drawing/2014/main" id="{FAFD401C-D473-461A-8362-7C0FFA6A6044}"/>
              </a:ext>
            </a:extLst>
          </p:cNvPr>
          <p:cNvGraphicFramePr>
            <a:graphicFrameLocks noChangeAspect="1"/>
          </p:cNvGraphicFramePr>
          <p:nvPr userDrawn="1">
            <p:custDataLst>
              <p:tags r:id="rId2"/>
            </p:custDataLst>
            <p:extLst>
              <p:ext uri="{D42A27DB-BD31-4B8C-83A1-F6EECF244321}">
                <p14:modId xmlns:p14="http://schemas.microsoft.com/office/powerpoint/2010/main" val="320194970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2291" name="think-cell Folie" r:id="rId4" imgW="530" imgH="531" progId="TCLayout.ActiveDocument.1">
                  <p:embed/>
                </p:oleObj>
              </mc:Choice>
              <mc:Fallback>
                <p:oleObj name="think-cell Folie" r:id="rId4" imgW="530" imgH="531" progId="TCLayout.ActiveDocument.1">
                  <p:embed/>
                  <p:pic>
                    <p:nvPicPr>
                      <p:cNvPr id="4" name="Objekt 3" hidden="1">
                        <a:extLst>
                          <a:ext uri="{FF2B5EF4-FFF2-40B4-BE49-F238E27FC236}">
                            <a16:creationId xmlns:a16="http://schemas.microsoft.com/office/drawing/2014/main" id="{FAFD401C-D473-461A-8362-7C0FFA6A6044}"/>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4" name="Rechteck 13"/>
          <p:cNvSpPr/>
          <p:nvPr userDrawn="1"/>
        </p:nvSpPr>
        <p:spPr bwMode="gray">
          <a:xfrm>
            <a:off x="814915" y="2242275"/>
            <a:ext cx="6400800" cy="3600000"/>
          </a:xfrm>
          <a:prstGeom prst="rect">
            <a:avLst/>
          </a:prstGeom>
          <a:solidFill>
            <a:srgbClr val="E3E4EA"/>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2" name="Titel 1"/>
          <p:cNvSpPr>
            <a:spLocks noGrp="1"/>
          </p:cNvSpPr>
          <p:nvPr>
            <p:ph type="title" hasCustomPrompt="1"/>
          </p:nvPr>
        </p:nvSpPr>
        <p:spPr>
          <a:xfrm>
            <a:off x="814918" y="628001"/>
            <a:ext cx="8401429" cy="1017636"/>
          </a:xfrm>
        </p:spPr>
        <p:txBody>
          <a:bodyPr/>
          <a:lstStyle>
            <a:lvl1pPr>
              <a:defRPr sz="2200" baseline="0"/>
            </a:lvl1pPr>
          </a:lstStyle>
          <a:p>
            <a:r>
              <a:rPr lang="en-US"/>
              <a:t>Überschrift</a:t>
            </a:r>
          </a:p>
        </p:txBody>
      </p:sp>
      <p:sp>
        <p:nvSpPr>
          <p:cNvPr id="3" name="Datumsplatzhalter 2"/>
          <p:cNvSpPr>
            <a:spLocks noGrp="1"/>
          </p:cNvSpPr>
          <p:nvPr>
            <p:ph type="dt" sz="half" idx="10"/>
          </p:nvPr>
        </p:nvSpPr>
        <p:spPr>
          <a:xfrm>
            <a:off x="814917" y="6425409"/>
            <a:ext cx="9889595" cy="221109"/>
          </a:xfrm>
        </p:spPr>
        <p:txBody>
          <a:bodyPr/>
          <a:lstStyle/>
          <a:p>
            <a:fld id="{D95B1713-4AF6-4486-B497-95539E03C42E}" type="datetime1">
              <a:rPr lang="en-US" smtClean="0"/>
              <a:t>1/15/2021</a:t>
            </a:fld>
            <a:endParaRPr lang="en-US"/>
          </a:p>
        </p:txBody>
      </p:sp>
      <p:sp>
        <p:nvSpPr>
          <p:cNvPr id="8" name="Textplatzhalter 5"/>
          <p:cNvSpPr>
            <a:spLocks noGrp="1"/>
          </p:cNvSpPr>
          <p:nvPr>
            <p:ph type="body" sz="quarter" idx="16" hasCustomPrompt="1"/>
          </p:nvPr>
        </p:nvSpPr>
        <p:spPr>
          <a:xfrm>
            <a:off x="814915" y="5876475"/>
            <a:ext cx="6399999" cy="360000"/>
          </a:xfrm>
          <a:solidFill>
            <a:srgbClr val="E3E4EA"/>
          </a:solidFill>
        </p:spPr>
        <p:txBody>
          <a:bodyPr lIns="108000" anchor="ctr"/>
          <a:lstStyle>
            <a:lvl1pPr marL="0" indent="0">
              <a:lnSpc>
                <a:spcPct val="100000"/>
              </a:lnSpc>
              <a:buNone/>
              <a:defRPr sz="1400" b="0"/>
            </a:lvl1pPr>
          </a:lstStyle>
          <a:p>
            <a:pPr lvl="0"/>
            <a:r>
              <a:rPr lang="en-US"/>
              <a:t>Quelle Grafik</a:t>
            </a:r>
          </a:p>
        </p:txBody>
      </p:sp>
      <p:sp>
        <p:nvSpPr>
          <p:cNvPr id="10" name="Foliennummernplatzhalter 5"/>
          <p:cNvSpPr>
            <a:spLocks noGrp="1"/>
          </p:cNvSpPr>
          <p:nvPr>
            <p:ph type="sldNum" sz="quarter" idx="4"/>
          </p:nvPr>
        </p:nvSpPr>
        <p:spPr>
          <a:xfrm>
            <a:off x="10966563" y="6426918"/>
            <a:ext cx="628652" cy="219600"/>
          </a:xfrm>
          <a:prstGeom prst="rect">
            <a:avLst/>
          </a:prstGeom>
        </p:spPr>
        <p:txBody>
          <a:bodyPr/>
          <a:lstStyle>
            <a:lvl1pPr>
              <a:defRPr sz="1200">
                <a:latin typeface="+mn-lt"/>
              </a:defRPr>
            </a:lvl1pPr>
          </a:lstStyle>
          <a:p>
            <a:fld id="{EF7872F8-31F6-43E8-A9A9-7933E5EB1337}" type="slidenum">
              <a:rPr lang="en-US" smtClean="0"/>
              <a:pPr/>
              <a:t>‹Nr.›</a:t>
            </a:fld>
            <a:endParaRPr lang="en-US"/>
          </a:p>
        </p:txBody>
      </p:sp>
      <p:sp>
        <p:nvSpPr>
          <p:cNvPr id="11" name="Textplatzhalter 5"/>
          <p:cNvSpPr>
            <a:spLocks noGrp="1"/>
          </p:cNvSpPr>
          <p:nvPr>
            <p:ph type="body" sz="quarter" idx="17" hasCustomPrompt="1"/>
          </p:nvPr>
        </p:nvSpPr>
        <p:spPr>
          <a:xfrm>
            <a:off x="814916" y="1848075"/>
            <a:ext cx="6399999" cy="360000"/>
          </a:xfrm>
          <a:solidFill>
            <a:srgbClr val="E3E4EA"/>
          </a:solidFill>
        </p:spPr>
        <p:txBody>
          <a:bodyPr lIns="108000" anchor="ctr" anchorCtr="0"/>
          <a:lstStyle>
            <a:lvl1pPr marL="0" indent="0">
              <a:lnSpc>
                <a:spcPct val="100000"/>
              </a:lnSpc>
              <a:buNone/>
              <a:defRPr sz="1400" b="0"/>
            </a:lvl1pPr>
          </a:lstStyle>
          <a:p>
            <a:pPr lvl="0"/>
            <a:r>
              <a:rPr lang="en-US"/>
              <a:t>Titel Grafik</a:t>
            </a:r>
          </a:p>
        </p:txBody>
      </p:sp>
      <p:sp>
        <p:nvSpPr>
          <p:cNvPr id="15" name="Bildplatzhalter 6"/>
          <p:cNvSpPr>
            <a:spLocks noGrp="1" noChangeAspect="1"/>
          </p:cNvSpPr>
          <p:nvPr>
            <p:ph type="pic" sz="quarter" idx="21" hasCustomPrompt="1"/>
          </p:nvPr>
        </p:nvSpPr>
        <p:spPr>
          <a:xfrm>
            <a:off x="975315" y="2332275"/>
            <a:ext cx="6080000" cy="3420000"/>
          </a:xfrm>
          <a:solidFill>
            <a:srgbClr val="E3E4EA"/>
          </a:solidFill>
        </p:spPr>
        <p:txBody>
          <a:bodyPr anchor="t"/>
          <a:lstStyle>
            <a:lvl1pPr marL="72000" indent="0">
              <a:buNone/>
              <a:defRPr sz="1400" baseline="0"/>
            </a:lvl1pPr>
          </a:lstStyle>
          <a:p>
            <a:r>
              <a:rPr lang="en-US"/>
              <a:t>Grafik mit Rechtsklick einfügen</a:t>
            </a:r>
          </a:p>
        </p:txBody>
      </p:sp>
      <p:sp>
        <p:nvSpPr>
          <p:cNvPr id="12" name="Rechteck 11"/>
          <p:cNvSpPr/>
          <p:nvPr userDrawn="1"/>
        </p:nvSpPr>
        <p:spPr bwMode="gray">
          <a:xfrm>
            <a:off x="7267575" y="1848075"/>
            <a:ext cx="4327640" cy="4388400"/>
          </a:xfrm>
          <a:prstGeom prst="rect">
            <a:avLst/>
          </a:prstGeom>
          <a:solidFill>
            <a:srgbClr val="E3E4EA"/>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13" name="Textplatzhalter 7"/>
          <p:cNvSpPr>
            <a:spLocks noGrp="1"/>
          </p:cNvSpPr>
          <p:nvPr>
            <p:ph type="body" sz="quarter" idx="18" hasCustomPrompt="1"/>
          </p:nvPr>
        </p:nvSpPr>
        <p:spPr>
          <a:xfrm>
            <a:off x="7359595" y="1936275"/>
            <a:ext cx="4143600" cy="4212000"/>
          </a:xfrm>
          <a:solidFill>
            <a:srgbClr val="F6F6F8"/>
          </a:solidFill>
        </p:spPr>
        <p:txBody>
          <a:bodyPr lIns="72000" tIns="72000" rIns="72000" bIns="72000"/>
          <a:lstStyle>
            <a:lvl1pPr marL="285750" indent="-285750">
              <a:lnSpc>
                <a:spcPts val="1680"/>
              </a:lnSpc>
              <a:buFont typeface="Flexo" pitchFamily="50" charset="0"/>
              <a:buChar char="→"/>
              <a:defRPr sz="1400" baseline="0"/>
            </a:lvl1pPr>
            <a:lvl2pPr marL="447675" indent="-285750">
              <a:lnSpc>
                <a:spcPts val="1680"/>
              </a:lnSpc>
              <a:buFont typeface="Arial" panose="020B0604020202020204" pitchFamily="34" charset="0"/>
              <a:buChar char="•"/>
              <a:defRPr sz="1400"/>
            </a:lvl2pPr>
          </a:lstStyle>
          <a:p>
            <a:pPr lvl="0"/>
            <a:r>
              <a:rPr lang="en-US"/>
              <a:t>Bullet hinzufügen</a:t>
            </a:r>
          </a:p>
          <a:p>
            <a:pPr lvl="1"/>
            <a:r>
              <a:rPr lang="en-US"/>
              <a:t>Zweiter Bullet</a:t>
            </a:r>
          </a:p>
        </p:txBody>
      </p:sp>
    </p:spTree>
    <p:extLst>
      <p:ext uri="{BB962C8B-B14F-4D97-AF65-F5344CB8AC3E}">
        <p14:creationId xmlns:p14="http://schemas.microsoft.com/office/powerpoint/2010/main" val="37492739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 Grafik + Text (2)">
    <p:spTree>
      <p:nvGrpSpPr>
        <p:cNvPr id="1" name=""/>
        <p:cNvGrpSpPr/>
        <p:nvPr/>
      </p:nvGrpSpPr>
      <p:grpSpPr>
        <a:xfrm>
          <a:off x="0" y="0"/>
          <a:ext cx="0" cy="0"/>
          <a:chOff x="0" y="0"/>
          <a:chExt cx="0" cy="0"/>
        </a:xfrm>
      </p:grpSpPr>
      <p:graphicFrame>
        <p:nvGraphicFramePr>
          <p:cNvPr id="4" name="Objekt 3" hidden="1">
            <a:extLst>
              <a:ext uri="{FF2B5EF4-FFF2-40B4-BE49-F238E27FC236}">
                <a16:creationId xmlns:a16="http://schemas.microsoft.com/office/drawing/2014/main" id="{DB815616-E194-460F-876B-BBF17196F4BA}"/>
              </a:ext>
            </a:extLst>
          </p:cNvPr>
          <p:cNvGraphicFramePr>
            <a:graphicFrameLocks noChangeAspect="1"/>
          </p:cNvGraphicFramePr>
          <p:nvPr userDrawn="1">
            <p:custDataLst>
              <p:tags r:id="rId2"/>
            </p:custDataLst>
            <p:extLst>
              <p:ext uri="{D42A27DB-BD31-4B8C-83A1-F6EECF244321}">
                <p14:modId xmlns:p14="http://schemas.microsoft.com/office/powerpoint/2010/main" val="299335186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3315" name="think-cell Folie" r:id="rId4" imgW="530" imgH="531" progId="TCLayout.ActiveDocument.1">
                  <p:embed/>
                </p:oleObj>
              </mc:Choice>
              <mc:Fallback>
                <p:oleObj name="think-cell Folie" r:id="rId4" imgW="530" imgH="531" progId="TCLayout.ActiveDocument.1">
                  <p:embed/>
                  <p:pic>
                    <p:nvPicPr>
                      <p:cNvPr id="4" name="Objekt 3" hidden="1">
                        <a:extLst>
                          <a:ext uri="{FF2B5EF4-FFF2-40B4-BE49-F238E27FC236}">
                            <a16:creationId xmlns:a16="http://schemas.microsoft.com/office/drawing/2014/main" id="{DB815616-E194-460F-876B-BBF17196F4B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7" name="Rechteck 16"/>
          <p:cNvSpPr/>
          <p:nvPr userDrawn="1"/>
        </p:nvSpPr>
        <p:spPr bwMode="gray">
          <a:xfrm>
            <a:off x="814915" y="2242275"/>
            <a:ext cx="6400800" cy="3600000"/>
          </a:xfrm>
          <a:prstGeom prst="rect">
            <a:avLst/>
          </a:prstGeom>
          <a:solidFill>
            <a:srgbClr val="E3E4EA"/>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2" name="Titel 1"/>
          <p:cNvSpPr>
            <a:spLocks noGrp="1"/>
          </p:cNvSpPr>
          <p:nvPr>
            <p:ph type="title" hasCustomPrompt="1"/>
          </p:nvPr>
        </p:nvSpPr>
        <p:spPr>
          <a:xfrm>
            <a:off x="814918" y="628001"/>
            <a:ext cx="8401429" cy="1017636"/>
          </a:xfrm>
        </p:spPr>
        <p:txBody>
          <a:bodyPr/>
          <a:lstStyle>
            <a:lvl1pPr>
              <a:defRPr sz="2200" baseline="0"/>
            </a:lvl1pPr>
          </a:lstStyle>
          <a:p>
            <a:r>
              <a:rPr lang="en-US"/>
              <a:t>Überschrift</a:t>
            </a:r>
          </a:p>
        </p:txBody>
      </p:sp>
      <p:sp>
        <p:nvSpPr>
          <p:cNvPr id="3" name="Datumsplatzhalter 2"/>
          <p:cNvSpPr>
            <a:spLocks noGrp="1"/>
          </p:cNvSpPr>
          <p:nvPr>
            <p:ph type="dt" sz="half" idx="10"/>
          </p:nvPr>
        </p:nvSpPr>
        <p:spPr>
          <a:xfrm>
            <a:off x="814917" y="6425409"/>
            <a:ext cx="9889595" cy="221109"/>
          </a:xfrm>
        </p:spPr>
        <p:txBody>
          <a:bodyPr/>
          <a:lstStyle/>
          <a:p>
            <a:fld id="{D95B1713-4AF6-4486-B497-95539E03C42E}" type="datetime1">
              <a:rPr lang="en-US" smtClean="0"/>
              <a:t>1/15/2021</a:t>
            </a:fld>
            <a:endParaRPr lang="en-US"/>
          </a:p>
        </p:txBody>
      </p:sp>
      <p:sp>
        <p:nvSpPr>
          <p:cNvPr id="8" name="Textplatzhalter 5"/>
          <p:cNvSpPr>
            <a:spLocks noGrp="1"/>
          </p:cNvSpPr>
          <p:nvPr>
            <p:ph type="body" sz="quarter" idx="16" hasCustomPrompt="1"/>
          </p:nvPr>
        </p:nvSpPr>
        <p:spPr>
          <a:xfrm>
            <a:off x="814915" y="5876475"/>
            <a:ext cx="6399999" cy="360000"/>
          </a:xfrm>
          <a:solidFill>
            <a:srgbClr val="E3E4EA"/>
          </a:solidFill>
        </p:spPr>
        <p:txBody>
          <a:bodyPr lIns="108000" anchor="ctr"/>
          <a:lstStyle>
            <a:lvl1pPr marL="0" indent="0">
              <a:lnSpc>
                <a:spcPct val="100000"/>
              </a:lnSpc>
              <a:buNone/>
              <a:defRPr sz="1400" b="0"/>
            </a:lvl1pPr>
          </a:lstStyle>
          <a:p>
            <a:pPr lvl="0"/>
            <a:r>
              <a:rPr lang="en-US"/>
              <a:t>Quelle Grafik</a:t>
            </a:r>
          </a:p>
        </p:txBody>
      </p:sp>
      <p:sp>
        <p:nvSpPr>
          <p:cNvPr id="10" name="Foliennummernplatzhalter 5"/>
          <p:cNvSpPr>
            <a:spLocks noGrp="1"/>
          </p:cNvSpPr>
          <p:nvPr>
            <p:ph type="sldNum" sz="quarter" idx="4"/>
          </p:nvPr>
        </p:nvSpPr>
        <p:spPr>
          <a:xfrm>
            <a:off x="10966563" y="6426918"/>
            <a:ext cx="628652" cy="219600"/>
          </a:xfrm>
          <a:prstGeom prst="rect">
            <a:avLst/>
          </a:prstGeom>
        </p:spPr>
        <p:txBody>
          <a:bodyPr/>
          <a:lstStyle>
            <a:lvl1pPr>
              <a:defRPr sz="1200">
                <a:latin typeface="+mn-lt"/>
              </a:defRPr>
            </a:lvl1pPr>
          </a:lstStyle>
          <a:p>
            <a:fld id="{EF7872F8-31F6-43E8-A9A9-7933E5EB1337}" type="slidenum">
              <a:rPr lang="en-US" smtClean="0"/>
              <a:pPr/>
              <a:t>‹Nr.›</a:t>
            </a:fld>
            <a:endParaRPr lang="en-US"/>
          </a:p>
        </p:txBody>
      </p:sp>
      <p:sp>
        <p:nvSpPr>
          <p:cNvPr id="11" name="Textplatzhalter 5"/>
          <p:cNvSpPr>
            <a:spLocks noGrp="1"/>
          </p:cNvSpPr>
          <p:nvPr>
            <p:ph type="body" sz="quarter" idx="17" hasCustomPrompt="1"/>
          </p:nvPr>
        </p:nvSpPr>
        <p:spPr>
          <a:xfrm>
            <a:off x="814916" y="1848075"/>
            <a:ext cx="6399999" cy="360000"/>
          </a:xfrm>
          <a:solidFill>
            <a:srgbClr val="E3E4EA"/>
          </a:solidFill>
        </p:spPr>
        <p:txBody>
          <a:bodyPr lIns="108000" anchor="ctr" anchorCtr="0"/>
          <a:lstStyle>
            <a:lvl1pPr marL="0" indent="0">
              <a:lnSpc>
                <a:spcPct val="100000"/>
              </a:lnSpc>
              <a:buNone/>
              <a:defRPr sz="1400" b="0"/>
            </a:lvl1pPr>
          </a:lstStyle>
          <a:p>
            <a:pPr lvl="0"/>
            <a:r>
              <a:rPr lang="en-US"/>
              <a:t>Titel Grafik</a:t>
            </a:r>
          </a:p>
        </p:txBody>
      </p:sp>
      <p:sp>
        <p:nvSpPr>
          <p:cNvPr id="15" name="Bildplatzhalter 6"/>
          <p:cNvSpPr>
            <a:spLocks noGrp="1" noChangeAspect="1"/>
          </p:cNvSpPr>
          <p:nvPr>
            <p:ph type="pic" sz="quarter" idx="21" hasCustomPrompt="1"/>
          </p:nvPr>
        </p:nvSpPr>
        <p:spPr>
          <a:xfrm>
            <a:off x="975315" y="2332275"/>
            <a:ext cx="6080000" cy="3420000"/>
          </a:xfrm>
          <a:solidFill>
            <a:srgbClr val="E3E4EA"/>
          </a:solidFill>
        </p:spPr>
        <p:txBody>
          <a:bodyPr anchor="t"/>
          <a:lstStyle>
            <a:lvl1pPr marL="72000" indent="0">
              <a:buNone/>
              <a:defRPr sz="1400" baseline="0"/>
            </a:lvl1pPr>
          </a:lstStyle>
          <a:p>
            <a:r>
              <a:rPr lang="en-US"/>
              <a:t>Grafik mit Rechtsklick einfügen</a:t>
            </a:r>
          </a:p>
        </p:txBody>
      </p:sp>
      <p:sp>
        <p:nvSpPr>
          <p:cNvPr id="12" name="Rechteck 11"/>
          <p:cNvSpPr/>
          <p:nvPr userDrawn="1"/>
        </p:nvSpPr>
        <p:spPr bwMode="gray">
          <a:xfrm>
            <a:off x="7267575" y="1848075"/>
            <a:ext cx="4327640" cy="4388400"/>
          </a:xfrm>
          <a:prstGeom prst="rect">
            <a:avLst/>
          </a:prstGeom>
          <a:solidFill>
            <a:srgbClr val="E3E4EA"/>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13" name="Textplatzhalter 5"/>
          <p:cNvSpPr>
            <a:spLocks noGrp="1"/>
          </p:cNvSpPr>
          <p:nvPr>
            <p:ph type="body" sz="quarter" idx="18"/>
          </p:nvPr>
        </p:nvSpPr>
        <p:spPr>
          <a:xfrm>
            <a:off x="7359708" y="1921211"/>
            <a:ext cx="4143375" cy="1022573"/>
          </a:xfrm>
          <a:solidFill>
            <a:srgbClr val="F6F6F8"/>
          </a:solidFill>
        </p:spPr>
        <p:txBody>
          <a:bodyPr wrap="square" lIns="72000" tIns="72000" rIns="72000" bIns="72000" anchor="ctr" anchorCtr="0"/>
          <a:lstStyle>
            <a:lvl1pPr marL="0" indent="0" algn="l">
              <a:lnSpc>
                <a:spcPct val="100000"/>
              </a:lnSpc>
              <a:buNone/>
              <a:defRPr sz="1400" b="0"/>
            </a:lvl1pPr>
          </a:lstStyle>
          <a:p>
            <a:pPr lvl="0"/>
            <a:r>
              <a:rPr lang="en-US"/>
              <a:t>Mastertextformat bearbeiten</a:t>
            </a:r>
          </a:p>
        </p:txBody>
      </p:sp>
      <p:sp>
        <p:nvSpPr>
          <p:cNvPr id="14" name="Textplatzhalter 5"/>
          <p:cNvSpPr>
            <a:spLocks noGrp="1"/>
          </p:cNvSpPr>
          <p:nvPr>
            <p:ph type="body" sz="quarter" idx="19"/>
          </p:nvPr>
        </p:nvSpPr>
        <p:spPr>
          <a:xfrm>
            <a:off x="7359708" y="5133975"/>
            <a:ext cx="4143375" cy="1022573"/>
          </a:xfrm>
          <a:solidFill>
            <a:srgbClr val="F6F6F8"/>
          </a:solidFill>
        </p:spPr>
        <p:txBody>
          <a:bodyPr wrap="square" lIns="72000" tIns="72000" rIns="72000" bIns="72000" anchor="ctr" anchorCtr="0"/>
          <a:lstStyle>
            <a:lvl1pPr marL="0" indent="0" algn="l">
              <a:lnSpc>
                <a:spcPct val="100000"/>
              </a:lnSpc>
              <a:buNone/>
              <a:defRPr sz="1400" b="0"/>
            </a:lvl1pPr>
          </a:lstStyle>
          <a:p>
            <a:pPr lvl="0"/>
            <a:r>
              <a:rPr lang="en-US"/>
              <a:t>Mastertextformat bearbeiten</a:t>
            </a:r>
          </a:p>
        </p:txBody>
      </p:sp>
      <p:sp>
        <p:nvSpPr>
          <p:cNvPr id="16" name="Textplatzhalter 5"/>
          <p:cNvSpPr>
            <a:spLocks noGrp="1"/>
          </p:cNvSpPr>
          <p:nvPr>
            <p:ph type="body" sz="quarter" idx="20"/>
          </p:nvPr>
        </p:nvSpPr>
        <p:spPr>
          <a:xfrm>
            <a:off x="7359708" y="4063053"/>
            <a:ext cx="4143375" cy="1022573"/>
          </a:xfrm>
          <a:solidFill>
            <a:srgbClr val="F6F6F8"/>
          </a:solidFill>
        </p:spPr>
        <p:txBody>
          <a:bodyPr wrap="square" lIns="72000" tIns="72000" rIns="72000" bIns="72000" anchor="ctr" anchorCtr="0"/>
          <a:lstStyle>
            <a:lvl1pPr marL="0" indent="0" algn="l">
              <a:lnSpc>
                <a:spcPct val="100000"/>
              </a:lnSpc>
              <a:buNone/>
              <a:defRPr sz="1400" b="0"/>
            </a:lvl1pPr>
          </a:lstStyle>
          <a:p>
            <a:pPr lvl="0"/>
            <a:r>
              <a:rPr lang="en-US"/>
              <a:t>Mastertextformat bearbeiten</a:t>
            </a:r>
          </a:p>
        </p:txBody>
      </p:sp>
      <p:sp>
        <p:nvSpPr>
          <p:cNvPr id="18" name="Textplatzhalter 5"/>
          <p:cNvSpPr>
            <a:spLocks noGrp="1"/>
          </p:cNvSpPr>
          <p:nvPr>
            <p:ph type="body" sz="quarter" idx="22"/>
          </p:nvPr>
        </p:nvSpPr>
        <p:spPr>
          <a:xfrm>
            <a:off x="7359708" y="2992132"/>
            <a:ext cx="4143375" cy="1022573"/>
          </a:xfrm>
          <a:solidFill>
            <a:srgbClr val="F6F6F8"/>
          </a:solidFill>
        </p:spPr>
        <p:txBody>
          <a:bodyPr wrap="square" lIns="72000" tIns="72000" rIns="72000" bIns="72000" anchor="ctr" anchorCtr="0"/>
          <a:lstStyle>
            <a:lvl1pPr marL="0" indent="0" algn="l">
              <a:lnSpc>
                <a:spcPct val="100000"/>
              </a:lnSpc>
              <a:buNone/>
              <a:defRPr sz="1400" b="0"/>
            </a:lvl1pPr>
          </a:lstStyle>
          <a:p>
            <a:pPr lvl="0"/>
            <a:r>
              <a:rPr lang="en-US"/>
              <a:t>Mastertextformat bearbeiten</a:t>
            </a:r>
          </a:p>
        </p:txBody>
      </p:sp>
    </p:spTree>
    <p:extLst>
      <p:ext uri="{BB962C8B-B14F-4D97-AF65-F5344CB8AC3E}">
        <p14:creationId xmlns:p14="http://schemas.microsoft.com/office/powerpoint/2010/main" val="24562551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 Textfelder (grau)">
    <p:spTree>
      <p:nvGrpSpPr>
        <p:cNvPr id="1" name=""/>
        <p:cNvGrpSpPr/>
        <p:nvPr/>
      </p:nvGrpSpPr>
      <p:grpSpPr>
        <a:xfrm>
          <a:off x="0" y="0"/>
          <a:ext cx="0" cy="0"/>
          <a:chOff x="0" y="0"/>
          <a:chExt cx="0" cy="0"/>
        </a:xfrm>
      </p:grpSpPr>
      <p:graphicFrame>
        <p:nvGraphicFramePr>
          <p:cNvPr id="4" name="Objekt 3" hidden="1">
            <a:extLst>
              <a:ext uri="{FF2B5EF4-FFF2-40B4-BE49-F238E27FC236}">
                <a16:creationId xmlns:a16="http://schemas.microsoft.com/office/drawing/2014/main" id="{1E99D871-CA82-4834-B2AF-F5A3B6D4854C}"/>
              </a:ext>
            </a:extLst>
          </p:cNvPr>
          <p:cNvGraphicFramePr>
            <a:graphicFrameLocks noChangeAspect="1"/>
          </p:cNvGraphicFramePr>
          <p:nvPr userDrawn="1">
            <p:custDataLst>
              <p:tags r:id="rId2"/>
            </p:custDataLst>
            <p:extLst>
              <p:ext uri="{D42A27DB-BD31-4B8C-83A1-F6EECF244321}">
                <p14:modId xmlns:p14="http://schemas.microsoft.com/office/powerpoint/2010/main" val="51766602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4339" name="think-cell Folie" r:id="rId4" imgW="530" imgH="531" progId="TCLayout.ActiveDocument.1">
                  <p:embed/>
                </p:oleObj>
              </mc:Choice>
              <mc:Fallback>
                <p:oleObj name="think-cell Folie" r:id="rId4" imgW="530" imgH="531" progId="TCLayout.ActiveDocument.1">
                  <p:embed/>
                  <p:pic>
                    <p:nvPicPr>
                      <p:cNvPr id="4" name="Objekt 3" hidden="1">
                        <a:extLst>
                          <a:ext uri="{FF2B5EF4-FFF2-40B4-BE49-F238E27FC236}">
                            <a16:creationId xmlns:a16="http://schemas.microsoft.com/office/drawing/2014/main" id="{1E99D871-CA82-4834-B2AF-F5A3B6D4854C}"/>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p:cNvSpPr>
            <a:spLocks noGrp="1"/>
          </p:cNvSpPr>
          <p:nvPr>
            <p:ph type="title" hasCustomPrompt="1"/>
          </p:nvPr>
        </p:nvSpPr>
        <p:spPr>
          <a:xfrm>
            <a:off x="814918" y="628001"/>
            <a:ext cx="8401429" cy="1017636"/>
          </a:xfrm>
        </p:spPr>
        <p:txBody>
          <a:bodyPr/>
          <a:lstStyle>
            <a:lvl1pPr>
              <a:defRPr sz="2200" baseline="0"/>
            </a:lvl1pPr>
          </a:lstStyle>
          <a:p>
            <a:r>
              <a:rPr lang="en-US"/>
              <a:t>Überschrift</a:t>
            </a:r>
          </a:p>
        </p:txBody>
      </p:sp>
      <p:sp>
        <p:nvSpPr>
          <p:cNvPr id="3" name="Datumsplatzhalter 2"/>
          <p:cNvSpPr>
            <a:spLocks noGrp="1"/>
          </p:cNvSpPr>
          <p:nvPr>
            <p:ph type="dt" sz="half" idx="10"/>
          </p:nvPr>
        </p:nvSpPr>
        <p:spPr>
          <a:xfrm>
            <a:off x="814917" y="6425409"/>
            <a:ext cx="9889595" cy="221109"/>
          </a:xfrm>
        </p:spPr>
        <p:txBody>
          <a:bodyPr/>
          <a:lstStyle/>
          <a:p>
            <a:fld id="{D95B1713-4AF6-4486-B497-95539E03C42E}" type="datetime1">
              <a:rPr lang="en-US" smtClean="0"/>
              <a:t>1/15/2021</a:t>
            </a:fld>
            <a:endParaRPr lang="en-US"/>
          </a:p>
        </p:txBody>
      </p:sp>
      <p:sp>
        <p:nvSpPr>
          <p:cNvPr id="10" name="Foliennummernplatzhalter 5"/>
          <p:cNvSpPr>
            <a:spLocks noGrp="1"/>
          </p:cNvSpPr>
          <p:nvPr>
            <p:ph type="sldNum" sz="quarter" idx="4"/>
          </p:nvPr>
        </p:nvSpPr>
        <p:spPr>
          <a:xfrm>
            <a:off x="10966563" y="6426918"/>
            <a:ext cx="628652" cy="219600"/>
          </a:xfrm>
          <a:prstGeom prst="rect">
            <a:avLst/>
          </a:prstGeom>
        </p:spPr>
        <p:txBody>
          <a:bodyPr/>
          <a:lstStyle>
            <a:lvl1pPr>
              <a:defRPr sz="1200">
                <a:latin typeface="+mn-lt"/>
              </a:defRPr>
            </a:lvl1pPr>
          </a:lstStyle>
          <a:p>
            <a:fld id="{EF7872F8-31F6-43E8-A9A9-7933E5EB1337}" type="slidenum">
              <a:rPr lang="en-US" smtClean="0"/>
              <a:pPr/>
              <a:t>‹Nr.›</a:t>
            </a:fld>
            <a:endParaRPr lang="en-US"/>
          </a:p>
        </p:txBody>
      </p:sp>
      <p:sp>
        <p:nvSpPr>
          <p:cNvPr id="11" name="Textplatzhalter 5"/>
          <p:cNvSpPr>
            <a:spLocks noGrp="1"/>
          </p:cNvSpPr>
          <p:nvPr>
            <p:ph type="body" sz="quarter" idx="17" hasCustomPrompt="1"/>
          </p:nvPr>
        </p:nvSpPr>
        <p:spPr>
          <a:xfrm>
            <a:off x="824442" y="1848075"/>
            <a:ext cx="5364000" cy="360000"/>
          </a:xfrm>
          <a:solidFill>
            <a:srgbClr val="E3E4EA"/>
          </a:solidFill>
        </p:spPr>
        <p:txBody>
          <a:bodyPr lIns="108000" anchor="ctr" anchorCtr="0"/>
          <a:lstStyle>
            <a:lvl1pPr marL="0" indent="0">
              <a:lnSpc>
                <a:spcPct val="100000"/>
              </a:lnSpc>
              <a:buNone/>
              <a:defRPr sz="1400" b="0"/>
            </a:lvl1pPr>
          </a:lstStyle>
          <a:p>
            <a:pPr lvl="0"/>
            <a:r>
              <a:rPr lang="en-US"/>
              <a:t>Titel 1</a:t>
            </a:r>
          </a:p>
        </p:txBody>
      </p:sp>
      <p:sp>
        <p:nvSpPr>
          <p:cNvPr id="14" name="Textplatzhalter 5"/>
          <p:cNvSpPr>
            <a:spLocks noGrp="1"/>
          </p:cNvSpPr>
          <p:nvPr>
            <p:ph type="body" sz="quarter" idx="20" hasCustomPrompt="1"/>
          </p:nvPr>
        </p:nvSpPr>
        <p:spPr>
          <a:xfrm>
            <a:off x="6238240" y="1848075"/>
            <a:ext cx="5364000" cy="360000"/>
          </a:xfrm>
          <a:solidFill>
            <a:srgbClr val="E3E4EA"/>
          </a:solidFill>
        </p:spPr>
        <p:txBody>
          <a:bodyPr lIns="108000" anchor="ctr" anchorCtr="0"/>
          <a:lstStyle>
            <a:lvl1pPr marL="0" indent="0">
              <a:lnSpc>
                <a:spcPct val="100000"/>
              </a:lnSpc>
              <a:buNone/>
              <a:defRPr sz="1400" b="0"/>
            </a:lvl1pPr>
          </a:lstStyle>
          <a:p>
            <a:pPr lvl="0"/>
            <a:r>
              <a:rPr lang="en-US"/>
              <a:t>Titel 2</a:t>
            </a:r>
          </a:p>
        </p:txBody>
      </p:sp>
      <p:sp>
        <p:nvSpPr>
          <p:cNvPr id="12" name="Rechteck 11"/>
          <p:cNvSpPr/>
          <p:nvPr userDrawn="1"/>
        </p:nvSpPr>
        <p:spPr bwMode="gray">
          <a:xfrm>
            <a:off x="824442" y="2228851"/>
            <a:ext cx="5364000" cy="4053600"/>
          </a:xfrm>
          <a:prstGeom prst="rect">
            <a:avLst/>
          </a:prstGeom>
          <a:solidFill>
            <a:srgbClr val="E3E4EA"/>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17" name="Rechteck 16"/>
          <p:cNvSpPr/>
          <p:nvPr userDrawn="1"/>
        </p:nvSpPr>
        <p:spPr bwMode="gray">
          <a:xfrm>
            <a:off x="6238240" y="2228851"/>
            <a:ext cx="5364000" cy="4053600"/>
          </a:xfrm>
          <a:prstGeom prst="rect">
            <a:avLst/>
          </a:prstGeom>
          <a:solidFill>
            <a:srgbClr val="E3E4EA"/>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18" name="Textplatzhalter 7"/>
          <p:cNvSpPr>
            <a:spLocks noGrp="1"/>
          </p:cNvSpPr>
          <p:nvPr>
            <p:ph type="body" sz="quarter" idx="18" hasCustomPrompt="1"/>
          </p:nvPr>
        </p:nvSpPr>
        <p:spPr>
          <a:xfrm>
            <a:off x="902942" y="2293501"/>
            <a:ext cx="5207000" cy="3924300"/>
          </a:xfrm>
          <a:solidFill>
            <a:srgbClr val="F6F6F8"/>
          </a:solidFill>
        </p:spPr>
        <p:txBody>
          <a:bodyPr lIns="72000" tIns="72000" rIns="72000" bIns="72000"/>
          <a:lstStyle>
            <a:lvl1pPr marL="285750" indent="-285750">
              <a:lnSpc>
                <a:spcPct val="100000"/>
              </a:lnSpc>
              <a:buFont typeface="Flexo" pitchFamily="50" charset="0"/>
              <a:buChar char="→"/>
              <a:defRPr sz="1800" baseline="0"/>
            </a:lvl1pPr>
            <a:lvl2pPr marL="539750" indent="-285750">
              <a:buFont typeface="Arial" panose="020B0604020202020204" pitchFamily="34" charset="0"/>
              <a:buChar char="•"/>
              <a:defRPr sz="1600"/>
            </a:lvl2pPr>
          </a:lstStyle>
          <a:p>
            <a:pPr lvl="0"/>
            <a:r>
              <a:rPr lang="en-US"/>
              <a:t>Bullet hinzufügen</a:t>
            </a:r>
          </a:p>
          <a:p>
            <a:pPr lvl="1"/>
            <a:r>
              <a:rPr lang="en-US"/>
              <a:t>Zweiter Bullet</a:t>
            </a:r>
          </a:p>
        </p:txBody>
      </p:sp>
      <p:sp>
        <p:nvSpPr>
          <p:cNvPr id="20" name="Textplatzhalter 7"/>
          <p:cNvSpPr>
            <a:spLocks noGrp="1"/>
          </p:cNvSpPr>
          <p:nvPr>
            <p:ph type="body" sz="quarter" idx="21" hasCustomPrompt="1"/>
          </p:nvPr>
        </p:nvSpPr>
        <p:spPr>
          <a:xfrm>
            <a:off x="6316740" y="2293501"/>
            <a:ext cx="5207000" cy="3924300"/>
          </a:xfrm>
          <a:solidFill>
            <a:srgbClr val="F6F6F8"/>
          </a:solidFill>
        </p:spPr>
        <p:txBody>
          <a:bodyPr lIns="72000" tIns="72000" rIns="72000" bIns="72000"/>
          <a:lstStyle>
            <a:lvl1pPr marL="285750" indent="-285750">
              <a:lnSpc>
                <a:spcPct val="100000"/>
              </a:lnSpc>
              <a:buFont typeface="Flexo" pitchFamily="50" charset="0"/>
              <a:buChar char="→"/>
              <a:defRPr sz="1800" baseline="0"/>
            </a:lvl1pPr>
            <a:lvl2pPr marL="539750" indent="-285750">
              <a:buFont typeface="Arial" panose="020B0604020202020204" pitchFamily="34" charset="0"/>
              <a:buChar char="•"/>
              <a:defRPr sz="1600"/>
            </a:lvl2pPr>
          </a:lstStyle>
          <a:p>
            <a:pPr lvl="0"/>
            <a:r>
              <a:rPr lang="en-US"/>
              <a:t>Bullet hinzufügen</a:t>
            </a:r>
          </a:p>
          <a:p>
            <a:pPr lvl="1"/>
            <a:r>
              <a:rPr lang="en-US"/>
              <a:t>Zweiter Bullet</a:t>
            </a:r>
          </a:p>
        </p:txBody>
      </p:sp>
    </p:spTree>
    <p:extLst>
      <p:ext uri="{BB962C8B-B14F-4D97-AF65-F5344CB8AC3E}">
        <p14:creationId xmlns:p14="http://schemas.microsoft.com/office/powerpoint/2010/main" val="1173069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el_Ingmar">
    <p:bg>
      <p:bgRef idx="1001">
        <a:schemeClr val="bg1"/>
      </p:bgRef>
    </p:bg>
    <p:spTree>
      <p:nvGrpSpPr>
        <p:cNvPr id="1" name=""/>
        <p:cNvGrpSpPr/>
        <p:nvPr/>
      </p:nvGrpSpPr>
      <p:grpSpPr>
        <a:xfrm>
          <a:off x="0" y="0"/>
          <a:ext cx="0" cy="0"/>
          <a:chOff x="0" y="0"/>
          <a:chExt cx="0" cy="0"/>
        </a:xfrm>
      </p:grpSpPr>
      <p:sp>
        <p:nvSpPr>
          <p:cNvPr id="23" name="Rectangle 10">
            <a:extLst>
              <a:ext uri="{FF2B5EF4-FFF2-40B4-BE49-F238E27FC236}">
                <a16:creationId xmlns:a16="http://schemas.microsoft.com/office/drawing/2014/main" id="{AFE3544E-3694-4AE6-8A77-CC208782C668}"/>
              </a:ext>
            </a:extLst>
          </p:cNvPr>
          <p:cNvSpPr/>
          <p:nvPr userDrawn="1"/>
        </p:nvSpPr>
        <p:spPr>
          <a:xfrm>
            <a:off x="8630292" y="0"/>
            <a:ext cx="3561708" cy="6858000"/>
          </a:xfrm>
          <a:prstGeom prst="rect">
            <a:avLst/>
          </a:prstGeom>
          <a:solidFill>
            <a:srgbClr val="7D9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srgbClr val="E7E6E6"/>
                </a:solidFill>
                <a:effectLst/>
                <a:uLnTx/>
                <a:uFillTx/>
                <a:latin typeface="Calibri" panose="020F0502020204030204" pitchFamily="34" charset="0"/>
                <a:ea typeface="+mn-ea"/>
                <a:cs typeface="Calibri" panose="020F0502020204030204" pitchFamily="34" charset="0"/>
              </a:rPr>
              <a:t>Climate &amp; Company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srgbClr val="E7E6E6"/>
                </a:solidFill>
                <a:effectLst/>
                <a:uLnTx/>
                <a:uFillTx/>
                <a:latin typeface="Calibri" panose="020F0502020204030204" pitchFamily="34" charset="0"/>
                <a:ea typeface="+mn-ea"/>
                <a:cs typeface="Calibri" panose="020F0502020204030204" pitchFamily="34" charset="0"/>
              </a:rPr>
              <a:t>  </a:t>
            </a:r>
            <a:r>
              <a:rPr kumimoji="0" lang="en-GB" sz="1800" b="0" i="0" u="none" strike="noStrike" kern="1200" cap="none" spc="0" normalizeH="0" baseline="0" noProof="0">
                <a:ln>
                  <a:noFill/>
                </a:ln>
                <a:solidFill>
                  <a:srgbClr val="E7E6E6"/>
                </a:solidFill>
                <a:effectLst/>
                <a:uLnTx/>
                <a:uFillTx/>
                <a:latin typeface="Calibri" panose="020F0502020204030204" pitchFamily="34" charset="0"/>
                <a:ea typeface="+mn-ea"/>
                <a:cs typeface="Calibri" panose="020F0502020204030204" pitchFamily="34" charset="0"/>
              </a:rPr>
              <a:t>Climateandcompany.de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Calibri" panose="020F0502020204030204" pitchFamily="34" charset="0"/>
              <a:ea typeface="+mn-ea"/>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srgbClr val="FFFFFF"/>
                </a:solidFill>
                <a:effectLst/>
                <a:uLnTx/>
                <a:uFillTx/>
                <a:latin typeface="Calibri" panose="020F0502020204030204" pitchFamily="34" charset="0"/>
                <a:ea typeface="+mn-ea"/>
                <a:cs typeface="Calibri" panose="020F0502020204030204" pitchFamily="34" charset="0"/>
              </a:rPr>
              <a:t>Frankfurt School</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srgbClr val="FFFFFF"/>
                </a:solidFill>
                <a:effectLst/>
                <a:uLnTx/>
                <a:uFillTx/>
                <a:latin typeface="Calibri" panose="020F0502020204030204" pitchFamily="34" charset="0"/>
                <a:ea typeface="+mn-ea"/>
                <a:cs typeface="Calibri" panose="020F0502020204030204" pitchFamily="34" charset="0"/>
              </a:rPr>
              <a:t>UNEP Centre for Climate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srgbClr val="FFFFFF"/>
                </a:solidFill>
                <a:effectLst/>
                <a:uLnTx/>
                <a:uFillTx/>
                <a:latin typeface="Calibri" panose="020F0502020204030204" pitchFamily="34" charset="0"/>
                <a:ea typeface="+mn-ea"/>
                <a:cs typeface="Calibri" panose="020F0502020204030204" pitchFamily="34" charset="0"/>
              </a:rPr>
              <a:t>&amp; Sustainable Energy Finance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srgbClr val="FFFFFF"/>
                </a:solidFill>
                <a:effectLst/>
                <a:uLnTx/>
                <a:uFillTx/>
                <a:latin typeface="Calibri" panose="020F0502020204030204" pitchFamily="34" charset="0"/>
                <a:ea typeface="+mn-ea"/>
                <a:cs typeface="Calibri" panose="020F0502020204030204" pitchFamily="34" charset="0"/>
              </a:rPr>
              <a:t>fs-unep-centre.org</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Calibri" panose="020F0502020204030204" pitchFamily="34" charset="0"/>
              <a:ea typeface="+mn-ea"/>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err="1">
                <a:ln>
                  <a:noFill/>
                </a:ln>
                <a:solidFill>
                  <a:srgbClr val="FFFFFF"/>
                </a:solidFill>
                <a:effectLst/>
                <a:uLnTx/>
                <a:uFillTx/>
                <a:latin typeface="Calibri" panose="020F0502020204030204" pitchFamily="34" charset="0"/>
                <a:ea typeface="+mn-ea"/>
                <a:cs typeface="Calibri" panose="020F0502020204030204" pitchFamily="34" charset="0"/>
              </a:rPr>
              <a:t>Germanwatch</a:t>
            </a:r>
            <a:endParaRPr kumimoji="0" lang="en-GB" sz="1800" b="1" i="0" u="none" strike="noStrike" kern="1200" cap="none" spc="0" normalizeH="0" baseline="0" noProof="0">
              <a:ln>
                <a:noFill/>
              </a:ln>
              <a:solidFill>
                <a:srgbClr val="FFFFFF"/>
              </a:solidFill>
              <a:effectLst/>
              <a:uLnTx/>
              <a:uFillTx/>
              <a:latin typeface="Calibri" panose="020F0502020204030204" pitchFamily="34" charset="0"/>
              <a:ea typeface="+mn-ea"/>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srgbClr val="FFFFFF"/>
                </a:solidFill>
                <a:effectLst/>
                <a:uLnTx/>
                <a:uFillTx/>
                <a:latin typeface="Calibri" panose="020F0502020204030204" pitchFamily="34" charset="0"/>
                <a:ea typeface="+mn-ea"/>
                <a:cs typeface="Calibri" panose="020F0502020204030204" pitchFamily="34" charset="0"/>
              </a:rPr>
              <a:t>Germanwatch.org</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Calibri" panose="020F0502020204030204" pitchFamily="34" charset="0"/>
              <a:ea typeface="+mn-ea"/>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E7E6E6"/>
              </a:solidFill>
              <a:effectLst/>
              <a:uLnTx/>
              <a:uFillTx/>
              <a:latin typeface="Calibri" panose="020F0502020204030204" pitchFamily="34" charset="0"/>
              <a:ea typeface="+mn-ea"/>
              <a:cs typeface="Calibri" panose="020F0502020204030204" pitchFamily="34" charset="0"/>
            </a:endParaRPr>
          </a:p>
        </p:txBody>
      </p:sp>
      <p:graphicFrame>
        <p:nvGraphicFramePr>
          <p:cNvPr id="7" name="Objekt 6" hidden="1">
            <a:extLst>
              <a:ext uri="{FF2B5EF4-FFF2-40B4-BE49-F238E27FC236}">
                <a16:creationId xmlns:a16="http://schemas.microsoft.com/office/drawing/2014/main" id="{D4DBCC8F-9347-4E40-90E1-98EA79070F9B}"/>
              </a:ext>
            </a:extLst>
          </p:cNvPr>
          <p:cNvGraphicFramePr>
            <a:graphicFrameLocks noChangeAspect="1"/>
          </p:cNvGraphicFramePr>
          <p:nvPr userDrawn="1">
            <p:custDataLst>
              <p:tags r:id="rId2"/>
            </p:custDataLst>
            <p:extLst>
              <p:ext uri="{D42A27DB-BD31-4B8C-83A1-F6EECF244321}">
                <p14:modId xmlns:p14="http://schemas.microsoft.com/office/powerpoint/2010/main" val="295435138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51" name="think-cell Folie" r:id="rId5" imgW="530" imgH="531" progId="TCLayout.ActiveDocument.1">
                  <p:embed/>
                </p:oleObj>
              </mc:Choice>
              <mc:Fallback>
                <p:oleObj name="think-cell Folie" r:id="rId5" imgW="530" imgH="531" progId="TCLayout.ActiveDocument.1">
                  <p:embed/>
                  <p:pic>
                    <p:nvPicPr>
                      <p:cNvPr id="7" name="Objekt 6" hidden="1">
                        <a:extLst>
                          <a:ext uri="{FF2B5EF4-FFF2-40B4-BE49-F238E27FC236}">
                            <a16:creationId xmlns:a16="http://schemas.microsoft.com/office/drawing/2014/main" id="{D4DBCC8F-9347-4E40-90E1-98EA79070F9B}"/>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Rechteck 1" hidden="1">
            <a:extLst>
              <a:ext uri="{FF2B5EF4-FFF2-40B4-BE49-F238E27FC236}">
                <a16:creationId xmlns:a16="http://schemas.microsoft.com/office/drawing/2014/main" id="{ECE82270-0F51-48DE-A400-7BA4AB5D7EB3}"/>
              </a:ext>
            </a:extLst>
          </p:cNvPr>
          <p:cNvSpPr/>
          <p:nvPr userDrawn="1">
            <p:custDataLst>
              <p:tags r:id="rId3"/>
            </p:custDataLst>
          </p:nvPr>
        </p:nvSpPr>
        <p:spPr bwMode="gray">
          <a:xfrm>
            <a:off x="0" y="0"/>
            <a:ext cx="158750" cy="15875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a:ln>
                <a:noFill/>
              </a:ln>
              <a:solidFill>
                <a:prstClr val="black"/>
              </a:solidFill>
              <a:effectLst/>
              <a:uLnTx/>
              <a:uFillTx/>
              <a:latin typeface="Arial" panose="020B0604020202020204" pitchFamily="34" charset="0"/>
              <a:ea typeface="Verdana" panose="020B0604030504040204" pitchFamily="34" charset="0"/>
              <a:cs typeface="+mn-cs"/>
              <a:sym typeface="Arial" panose="020B0604020202020204" pitchFamily="34" charset="0"/>
            </a:endParaRPr>
          </a:p>
        </p:txBody>
      </p:sp>
      <p:sp>
        <p:nvSpPr>
          <p:cNvPr id="9" name="Titel 1"/>
          <p:cNvSpPr>
            <a:spLocks noGrp="1"/>
          </p:cNvSpPr>
          <p:nvPr>
            <p:ph type="ctrTitle" hasCustomPrompt="1"/>
          </p:nvPr>
        </p:nvSpPr>
        <p:spPr bwMode="gray">
          <a:xfrm>
            <a:off x="2784863" y="1988194"/>
            <a:ext cx="4349683" cy="2366765"/>
          </a:xfrm>
        </p:spPr>
        <p:txBody>
          <a:bodyPr anchor="ctr" anchorCtr="0"/>
          <a:lstStyle>
            <a:lvl1pPr algn="ctr">
              <a:defRPr sz="3200" b="1" baseline="0">
                <a:latin typeface="+mj-lt"/>
                <a:ea typeface="Verdana" panose="020B0604030504040204" pitchFamily="34" charset="0"/>
                <a:cs typeface="Verdana" panose="020B0604030504040204" pitchFamily="34" charset="0"/>
              </a:defRPr>
            </a:lvl1pPr>
          </a:lstStyle>
          <a:p>
            <a:r>
              <a:rPr lang="en-US" err="1"/>
              <a:t>Titel</a:t>
            </a:r>
            <a:r>
              <a:rPr lang="en-US"/>
              <a:t> </a:t>
            </a:r>
            <a:r>
              <a:rPr lang="en-US" err="1"/>
              <a:t>durch</a:t>
            </a:r>
            <a:r>
              <a:rPr lang="en-US"/>
              <a:t> </a:t>
            </a:r>
            <a:r>
              <a:rPr lang="en-US" err="1"/>
              <a:t>Klicken</a:t>
            </a:r>
            <a:r>
              <a:rPr lang="en-US"/>
              <a:t> </a:t>
            </a:r>
            <a:r>
              <a:rPr lang="en-US" err="1"/>
              <a:t>hinzufügen</a:t>
            </a:r>
            <a:endParaRPr lang="en-US"/>
          </a:p>
        </p:txBody>
      </p:sp>
      <p:sp>
        <p:nvSpPr>
          <p:cNvPr id="11" name="Untertitel 2"/>
          <p:cNvSpPr>
            <a:spLocks noGrp="1"/>
          </p:cNvSpPr>
          <p:nvPr>
            <p:ph type="subTitle" idx="1"/>
          </p:nvPr>
        </p:nvSpPr>
        <p:spPr bwMode="gray">
          <a:xfrm>
            <a:off x="2784862" y="4692253"/>
            <a:ext cx="4349683" cy="350515"/>
          </a:xfrm>
        </p:spPr>
        <p:txBody>
          <a:bodyPr/>
          <a:lstStyle>
            <a:lvl1pPr marL="0" indent="0" algn="ctr">
              <a:lnSpc>
                <a:spcPct val="100000"/>
              </a:lnSpc>
              <a:spcAft>
                <a:spcPts val="0"/>
              </a:spcAft>
              <a:buNone/>
              <a:defRPr sz="1800" b="0" i="1" baseline="0">
                <a:solidFill>
                  <a:schemeClr val="tx1"/>
                </a:solidFill>
                <a:latin typeface="+mn-lt"/>
                <a:ea typeface="Verdana" panose="020B0604030504040204" pitchFamily="34" charset="0"/>
                <a:cs typeface="Verdan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Master-</a:t>
            </a:r>
            <a:r>
              <a:rPr lang="en-US" err="1"/>
              <a:t>Untertitelformat</a:t>
            </a:r>
            <a:r>
              <a:rPr lang="en-US"/>
              <a:t> </a:t>
            </a:r>
            <a:r>
              <a:rPr lang="en-US" err="1"/>
              <a:t>bearbeiten</a:t>
            </a:r>
            <a:endParaRPr lang="en-US"/>
          </a:p>
        </p:txBody>
      </p:sp>
      <p:sp>
        <p:nvSpPr>
          <p:cNvPr id="14" name="Textplatzhalter 9"/>
          <p:cNvSpPr>
            <a:spLocks noGrp="1"/>
          </p:cNvSpPr>
          <p:nvPr>
            <p:ph type="body" sz="quarter" idx="13" hasCustomPrompt="1"/>
          </p:nvPr>
        </p:nvSpPr>
        <p:spPr bwMode="gray">
          <a:xfrm>
            <a:off x="2804348" y="6232081"/>
            <a:ext cx="4336348" cy="307082"/>
          </a:xfrm>
        </p:spPr>
        <p:txBody>
          <a:bodyPr/>
          <a:lstStyle>
            <a:lvl1pPr marL="0" indent="0">
              <a:lnSpc>
                <a:spcPct val="100000"/>
              </a:lnSpc>
              <a:spcAft>
                <a:spcPts val="0"/>
              </a:spcAft>
              <a:buNone/>
              <a:defRPr sz="1400" b="1" cap="all" baseline="0">
                <a:solidFill>
                  <a:schemeClr val="tx2"/>
                </a:solidFill>
                <a:latin typeface="+mn-lt"/>
                <a:ea typeface="Verdana" panose="020B0604030504040204" pitchFamily="34" charset="0"/>
                <a:cs typeface="Verdana" panose="020B0604030504040204" pitchFamily="34" charset="0"/>
              </a:defRPr>
            </a:lvl1pPr>
          </a:lstStyle>
          <a:p>
            <a:pPr lvl="0"/>
            <a:r>
              <a:rPr lang="en-US"/>
              <a:t>Ort, Datum</a:t>
            </a:r>
          </a:p>
        </p:txBody>
      </p:sp>
      <p:sp>
        <p:nvSpPr>
          <p:cNvPr id="6" name="Textplatzhalter 5"/>
          <p:cNvSpPr>
            <a:spLocks noGrp="1"/>
          </p:cNvSpPr>
          <p:nvPr>
            <p:ph type="body" sz="quarter" idx="14" hasCustomPrompt="1"/>
          </p:nvPr>
        </p:nvSpPr>
        <p:spPr>
          <a:xfrm>
            <a:off x="2791013" y="5852234"/>
            <a:ext cx="4349683" cy="304800"/>
          </a:xfrm>
        </p:spPr>
        <p:txBody>
          <a:bodyPr anchor="b" anchorCtr="0"/>
          <a:lstStyle>
            <a:lvl1pPr marL="0" indent="0">
              <a:buNone/>
              <a:defRPr sz="1600" b="1"/>
            </a:lvl1pPr>
          </a:lstStyle>
          <a:p>
            <a:pPr lvl="0"/>
            <a:r>
              <a:rPr lang="en-US"/>
              <a:t>Name</a:t>
            </a:r>
          </a:p>
        </p:txBody>
      </p:sp>
      <p:pic>
        <p:nvPicPr>
          <p:cNvPr id="24" name="Picture 12" descr="A picture containing drawing&#10;&#10;Description automatically generated">
            <a:extLst>
              <a:ext uri="{FF2B5EF4-FFF2-40B4-BE49-F238E27FC236}">
                <a16:creationId xmlns:a16="http://schemas.microsoft.com/office/drawing/2014/main" id="{44CE7252-29FB-4907-8C4E-66A9B70423C1}"/>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3841107" y="131239"/>
            <a:ext cx="3112343" cy="1423319"/>
          </a:xfrm>
          <a:prstGeom prst="rect">
            <a:avLst/>
          </a:prstGeom>
        </p:spPr>
      </p:pic>
      <p:pic>
        <p:nvPicPr>
          <p:cNvPr id="25" name="Picture 4">
            <a:extLst>
              <a:ext uri="{FF2B5EF4-FFF2-40B4-BE49-F238E27FC236}">
                <a16:creationId xmlns:a16="http://schemas.microsoft.com/office/drawing/2014/main" id="{1DCAE160-E7E8-4748-94C4-F551B049A972}"/>
              </a:ext>
            </a:extLst>
          </p:cNvPr>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7622791" y="165961"/>
            <a:ext cx="3899868" cy="12475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0187923"/>
      </p:ext>
    </p:extLst>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 Textfeld (weiß)">
    <p:spTree>
      <p:nvGrpSpPr>
        <p:cNvPr id="1" name=""/>
        <p:cNvGrpSpPr/>
        <p:nvPr/>
      </p:nvGrpSpPr>
      <p:grpSpPr>
        <a:xfrm>
          <a:off x="0" y="0"/>
          <a:ext cx="0" cy="0"/>
          <a:chOff x="0" y="0"/>
          <a:chExt cx="0" cy="0"/>
        </a:xfrm>
      </p:grpSpPr>
      <p:graphicFrame>
        <p:nvGraphicFramePr>
          <p:cNvPr id="4" name="Objekt 3" hidden="1">
            <a:extLst>
              <a:ext uri="{FF2B5EF4-FFF2-40B4-BE49-F238E27FC236}">
                <a16:creationId xmlns:a16="http://schemas.microsoft.com/office/drawing/2014/main" id="{02EF2472-1E8B-4EAC-831E-6BDE02B256DC}"/>
              </a:ext>
            </a:extLst>
          </p:cNvPr>
          <p:cNvGraphicFramePr>
            <a:graphicFrameLocks noChangeAspect="1"/>
          </p:cNvGraphicFramePr>
          <p:nvPr userDrawn="1">
            <p:custDataLst>
              <p:tags r:id="rId2"/>
            </p:custDataLst>
            <p:extLst>
              <p:ext uri="{D42A27DB-BD31-4B8C-83A1-F6EECF244321}">
                <p14:modId xmlns:p14="http://schemas.microsoft.com/office/powerpoint/2010/main" val="349213713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5363" name="think-cell Folie" r:id="rId4" imgW="530" imgH="531" progId="TCLayout.ActiveDocument.1">
                  <p:embed/>
                </p:oleObj>
              </mc:Choice>
              <mc:Fallback>
                <p:oleObj name="think-cell Folie" r:id="rId4" imgW="530" imgH="531" progId="TCLayout.ActiveDocument.1">
                  <p:embed/>
                  <p:pic>
                    <p:nvPicPr>
                      <p:cNvPr id="4" name="Objekt 3" hidden="1">
                        <a:extLst>
                          <a:ext uri="{FF2B5EF4-FFF2-40B4-BE49-F238E27FC236}">
                            <a16:creationId xmlns:a16="http://schemas.microsoft.com/office/drawing/2014/main" id="{02EF2472-1E8B-4EAC-831E-6BDE02B256DC}"/>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p:cNvSpPr>
            <a:spLocks noGrp="1"/>
          </p:cNvSpPr>
          <p:nvPr>
            <p:ph type="title" hasCustomPrompt="1"/>
          </p:nvPr>
        </p:nvSpPr>
        <p:spPr>
          <a:xfrm>
            <a:off x="814918" y="628001"/>
            <a:ext cx="8401429" cy="1017636"/>
          </a:xfrm>
        </p:spPr>
        <p:txBody>
          <a:bodyPr/>
          <a:lstStyle>
            <a:lvl1pPr>
              <a:defRPr sz="2200"/>
            </a:lvl1pPr>
          </a:lstStyle>
          <a:p>
            <a:r>
              <a:rPr lang="en-US"/>
              <a:t>Überschrift</a:t>
            </a:r>
          </a:p>
        </p:txBody>
      </p:sp>
      <p:sp>
        <p:nvSpPr>
          <p:cNvPr id="3" name="Datumsplatzhalter 2"/>
          <p:cNvSpPr>
            <a:spLocks noGrp="1"/>
          </p:cNvSpPr>
          <p:nvPr>
            <p:ph type="dt" sz="half" idx="10"/>
          </p:nvPr>
        </p:nvSpPr>
        <p:spPr>
          <a:xfrm>
            <a:off x="814917" y="6425409"/>
            <a:ext cx="9889595" cy="221109"/>
          </a:xfrm>
        </p:spPr>
        <p:txBody>
          <a:bodyPr/>
          <a:lstStyle/>
          <a:p>
            <a:fld id="{D95B1713-4AF6-4486-B497-95539E03C42E}" type="datetime1">
              <a:rPr lang="en-US" smtClean="0"/>
              <a:t>1/15/2021</a:t>
            </a:fld>
            <a:endParaRPr lang="en-US"/>
          </a:p>
        </p:txBody>
      </p:sp>
      <p:sp>
        <p:nvSpPr>
          <p:cNvPr id="10" name="Foliennummernplatzhalter 5"/>
          <p:cNvSpPr>
            <a:spLocks noGrp="1"/>
          </p:cNvSpPr>
          <p:nvPr>
            <p:ph type="sldNum" sz="quarter" idx="4"/>
          </p:nvPr>
        </p:nvSpPr>
        <p:spPr>
          <a:xfrm>
            <a:off x="10966563" y="6426918"/>
            <a:ext cx="628652" cy="219600"/>
          </a:xfrm>
          <a:prstGeom prst="rect">
            <a:avLst/>
          </a:prstGeom>
        </p:spPr>
        <p:txBody>
          <a:bodyPr/>
          <a:lstStyle>
            <a:lvl1pPr>
              <a:defRPr sz="1200">
                <a:latin typeface="+mn-lt"/>
              </a:defRPr>
            </a:lvl1pPr>
          </a:lstStyle>
          <a:p>
            <a:fld id="{EF7872F8-31F6-43E8-A9A9-7933E5EB1337}" type="slidenum">
              <a:rPr lang="en-US" smtClean="0"/>
              <a:pPr/>
              <a:t>‹Nr.›</a:t>
            </a:fld>
            <a:endParaRPr lang="en-US"/>
          </a:p>
        </p:txBody>
      </p:sp>
      <p:sp>
        <p:nvSpPr>
          <p:cNvPr id="5" name="Textplatzhalter 7"/>
          <p:cNvSpPr>
            <a:spLocks noGrp="1"/>
          </p:cNvSpPr>
          <p:nvPr>
            <p:ph type="body" sz="quarter" idx="18" hasCustomPrompt="1"/>
          </p:nvPr>
        </p:nvSpPr>
        <p:spPr>
          <a:xfrm>
            <a:off x="814917" y="1828800"/>
            <a:ext cx="10780298" cy="4438651"/>
          </a:xfrm>
          <a:noFill/>
        </p:spPr>
        <p:txBody>
          <a:bodyPr lIns="72000" tIns="72000" rIns="72000" bIns="72000"/>
          <a:lstStyle>
            <a:lvl1pPr marL="285750" indent="-285750">
              <a:lnSpc>
                <a:spcPct val="100000"/>
              </a:lnSpc>
              <a:buSzPct val="100000"/>
              <a:buFont typeface="Flexo" pitchFamily="50" charset="0"/>
              <a:buChar char="→"/>
              <a:defRPr sz="1800" baseline="0"/>
            </a:lvl1pPr>
            <a:lvl2pPr marL="539750" indent="-285750">
              <a:buFont typeface="Arial" panose="020B0604020202020204" pitchFamily="34" charset="0"/>
              <a:buChar char="•"/>
              <a:defRPr sz="1600"/>
            </a:lvl2pPr>
          </a:lstStyle>
          <a:p>
            <a:pPr lvl="0"/>
            <a:r>
              <a:rPr lang="en-US"/>
              <a:t>Bullet hinzufügen</a:t>
            </a:r>
          </a:p>
          <a:p>
            <a:pPr lvl="1"/>
            <a:r>
              <a:rPr lang="en-US"/>
              <a:t>Zweiter Bullet</a:t>
            </a:r>
          </a:p>
        </p:txBody>
      </p:sp>
    </p:spTree>
    <p:extLst>
      <p:ext uri="{BB962C8B-B14F-4D97-AF65-F5344CB8AC3E}">
        <p14:creationId xmlns:p14="http://schemas.microsoft.com/office/powerpoint/2010/main" val="23634480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_1 Textfeld (weiß)">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A6B85414-EFC3-42E6-B985-368B349926D8}"/>
              </a:ext>
            </a:extLst>
          </p:cNvPr>
          <p:cNvGraphicFramePr>
            <a:graphicFrameLocks noChangeAspect="1"/>
          </p:cNvGraphicFramePr>
          <p:nvPr userDrawn="1">
            <p:custDataLst>
              <p:tags r:id="rId2"/>
            </p:custDataLst>
            <p:extLst>
              <p:ext uri="{D42A27DB-BD31-4B8C-83A1-F6EECF244321}">
                <p14:modId xmlns:p14="http://schemas.microsoft.com/office/powerpoint/2010/main" val="201334989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6387" name="think-cell Folie" r:id="rId4" imgW="530" imgH="531" progId="TCLayout.ActiveDocument.1">
                  <p:embed/>
                </p:oleObj>
              </mc:Choice>
              <mc:Fallback>
                <p:oleObj name="think-cell Folie" r:id="rId4" imgW="530" imgH="531" progId="TCLayout.ActiveDocument.1">
                  <p:embed/>
                  <p:pic>
                    <p:nvPicPr>
                      <p:cNvPr id="3" name="Objekt 2" hidden="1">
                        <a:extLst>
                          <a:ext uri="{FF2B5EF4-FFF2-40B4-BE49-F238E27FC236}">
                            <a16:creationId xmlns:a16="http://schemas.microsoft.com/office/drawing/2014/main" id="{A6B85414-EFC3-42E6-B985-368B349926D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p:cNvSpPr>
            <a:spLocks noGrp="1"/>
          </p:cNvSpPr>
          <p:nvPr>
            <p:ph type="title" hasCustomPrompt="1"/>
          </p:nvPr>
        </p:nvSpPr>
        <p:spPr>
          <a:xfrm>
            <a:off x="814918" y="628001"/>
            <a:ext cx="8401429" cy="1017636"/>
          </a:xfrm>
        </p:spPr>
        <p:txBody>
          <a:bodyPr/>
          <a:lstStyle>
            <a:lvl1pPr>
              <a:defRPr sz="2200"/>
            </a:lvl1pPr>
          </a:lstStyle>
          <a:p>
            <a:r>
              <a:rPr lang="en-US"/>
              <a:t>Überschrift</a:t>
            </a:r>
          </a:p>
        </p:txBody>
      </p:sp>
    </p:spTree>
    <p:extLst>
      <p:ext uri="{BB962C8B-B14F-4D97-AF65-F5344CB8AC3E}">
        <p14:creationId xmlns:p14="http://schemas.microsoft.com/office/powerpoint/2010/main" val="8479904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 Textfelder (weiß)">
    <p:spTree>
      <p:nvGrpSpPr>
        <p:cNvPr id="1" name=""/>
        <p:cNvGrpSpPr/>
        <p:nvPr/>
      </p:nvGrpSpPr>
      <p:grpSpPr>
        <a:xfrm>
          <a:off x="0" y="0"/>
          <a:ext cx="0" cy="0"/>
          <a:chOff x="0" y="0"/>
          <a:chExt cx="0" cy="0"/>
        </a:xfrm>
      </p:grpSpPr>
      <p:graphicFrame>
        <p:nvGraphicFramePr>
          <p:cNvPr id="4" name="Objekt 3" hidden="1">
            <a:extLst>
              <a:ext uri="{FF2B5EF4-FFF2-40B4-BE49-F238E27FC236}">
                <a16:creationId xmlns:a16="http://schemas.microsoft.com/office/drawing/2014/main" id="{808AD27D-796D-455A-9472-B3B15EF02634}"/>
              </a:ext>
            </a:extLst>
          </p:cNvPr>
          <p:cNvGraphicFramePr>
            <a:graphicFrameLocks noChangeAspect="1"/>
          </p:cNvGraphicFramePr>
          <p:nvPr userDrawn="1">
            <p:custDataLst>
              <p:tags r:id="rId2"/>
            </p:custDataLst>
            <p:extLst>
              <p:ext uri="{D42A27DB-BD31-4B8C-83A1-F6EECF244321}">
                <p14:modId xmlns:p14="http://schemas.microsoft.com/office/powerpoint/2010/main" val="93760146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7411" name="think-cell Folie" r:id="rId4" imgW="530" imgH="531" progId="TCLayout.ActiveDocument.1">
                  <p:embed/>
                </p:oleObj>
              </mc:Choice>
              <mc:Fallback>
                <p:oleObj name="think-cell Folie" r:id="rId4" imgW="530" imgH="531" progId="TCLayout.ActiveDocument.1">
                  <p:embed/>
                  <p:pic>
                    <p:nvPicPr>
                      <p:cNvPr id="4" name="Objekt 3" hidden="1">
                        <a:extLst>
                          <a:ext uri="{FF2B5EF4-FFF2-40B4-BE49-F238E27FC236}">
                            <a16:creationId xmlns:a16="http://schemas.microsoft.com/office/drawing/2014/main" id="{808AD27D-796D-455A-9472-B3B15EF02634}"/>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p:cNvSpPr>
            <a:spLocks noGrp="1"/>
          </p:cNvSpPr>
          <p:nvPr>
            <p:ph type="title" hasCustomPrompt="1"/>
          </p:nvPr>
        </p:nvSpPr>
        <p:spPr>
          <a:xfrm>
            <a:off x="814918" y="628001"/>
            <a:ext cx="8401429" cy="1017636"/>
          </a:xfrm>
        </p:spPr>
        <p:txBody>
          <a:bodyPr/>
          <a:lstStyle>
            <a:lvl1pPr>
              <a:defRPr sz="2200"/>
            </a:lvl1pPr>
          </a:lstStyle>
          <a:p>
            <a:r>
              <a:rPr lang="en-US"/>
              <a:t>Überschrift</a:t>
            </a:r>
          </a:p>
        </p:txBody>
      </p:sp>
      <p:sp>
        <p:nvSpPr>
          <p:cNvPr id="3" name="Datumsplatzhalter 2"/>
          <p:cNvSpPr>
            <a:spLocks noGrp="1"/>
          </p:cNvSpPr>
          <p:nvPr>
            <p:ph type="dt" sz="half" idx="10"/>
          </p:nvPr>
        </p:nvSpPr>
        <p:spPr>
          <a:xfrm>
            <a:off x="814917" y="6425409"/>
            <a:ext cx="9889595" cy="221109"/>
          </a:xfrm>
        </p:spPr>
        <p:txBody>
          <a:bodyPr/>
          <a:lstStyle/>
          <a:p>
            <a:fld id="{D95B1713-4AF6-4486-B497-95539E03C42E}" type="datetime1">
              <a:rPr lang="en-US" smtClean="0"/>
              <a:t>1/15/2021</a:t>
            </a:fld>
            <a:endParaRPr lang="en-US"/>
          </a:p>
        </p:txBody>
      </p:sp>
      <p:sp>
        <p:nvSpPr>
          <p:cNvPr id="10" name="Foliennummernplatzhalter 5"/>
          <p:cNvSpPr>
            <a:spLocks noGrp="1"/>
          </p:cNvSpPr>
          <p:nvPr>
            <p:ph type="sldNum" sz="quarter" idx="4"/>
          </p:nvPr>
        </p:nvSpPr>
        <p:spPr>
          <a:xfrm>
            <a:off x="10966563" y="6426918"/>
            <a:ext cx="628652" cy="219600"/>
          </a:xfrm>
          <a:prstGeom prst="rect">
            <a:avLst/>
          </a:prstGeom>
        </p:spPr>
        <p:txBody>
          <a:bodyPr/>
          <a:lstStyle>
            <a:lvl1pPr>
              <a:defRPr sz="1200">
                <a:latin typeface="+mn-lt"/>
              </a:defRPr>
            </a:lvl1pPr>
          </a:lstStyle>
          <a:p>
            <a:fld id="{EF7872F8-31F6-43E8-A9A9-7933E5EB1337}" type="slidenum">
              <a:rPr lang="en-US" smtClean="0"/>
              <a:pPr/>
              <a:t>‹Nr.›</a:t>
            </a:fld>
            <a:endParaRPr lang="en-US"/>
          </a:p>
        </p:txBody>
      </p:sp>
      <p:sp>
        <p:nvSpPr>
          <p:cNvPr id="5" name="Textplatzhalter 7"/>
          <p:cNvSpPr>
            <a:spLocks noGrp="1"/>
          </p:cNvSpPr>
          <p:nvPr>
            <p:ph type="body" sz="quarter" idx="18" hasCustomPrompt="1"/>
          </p:nvPr>
        </p:nvSpPr>
        <p:spPr>
          <a:xfrm>
            <a:off x="814917" y="1828800"/>
            <a:ext cx="5331883" cy="4438651"/>
          </a:xfrm>
          <a:noFill/>
        </p:spPr>
        <p:txBody>
          <a:bodyPr lIns="72000" tIns="72000" rIns="72000" bIns="72000"/>
          <a:lstStyle>
            <a:lvl1pPr marL="285750" indent="-285750">
              <a:lnSpc>
                <a:spcPct val="100000"/>
              </a:lnSpc>
              <a:buSzPct val="100000"/>
              <a:buFont typeface="Flexo" pitchFamily="50" charset="0"/>
              <a:buChar char="→"/>
              <a:defRPr sz="1800" baseline="0"/>
            </a:lvl1pPr>
            <a:lvl2pPr marL="539750" indent="-285750">
              <a:buFont typeface="Arial" panose="020B0604020202020204" pitchFamily="34" charset="0"/>
              <a:buChar char="•"/>
              <a:tabLst>
                <a:tab pos="182563" algn="l"/>
              </a:tabLst>
              <a:defRPr sz="1600"/>
            </a:lvl2pPr>
          </a:lstStyle>
          <a:p>
            <a:pPr lvl="0"/>
            <a:r>
              <a:rPr lang="en-US"/>
              <a:t>Bullet hinzufügen</a:t>
            </a:r>
          </a:p>
          <a:p>
            <a:pPr lvl="1"/>
            <a:r>
              <a:rPr lang="en-US"/>
              <a:t>Zweiter Bullet</a:t>
            </a:r>
          </a:p>
        </p:txBody>
      </p:sp>
      <p:sp>
        <p:nvSpPr>
          <p:cNvPr id="6" name="Textplatzhalter 7"/>
          <p:cNvSpPr>
            <a:spLocks noGrp="1"/>
          </p:cNvSpPr>
          <p:nvPr>
            <p:ph type="body" sz="quarter" idx="19" hasCustomPrompt="1"/>
          </p:nvPr>
        </p:nvSpPr>
        <p:spPr>
          <a:xfrm>
            <a:off x="6276032" y="1828800"/>
            <a:ext cx="5331883" cy="4438651"/>
          </a:xfrm>
          <a:noFill/>
        </p:spPr>
        <p:txBody>
          <a:bodyPr lIns="72000" tIns="72000" rIns="72000" bIns="72000"/>
          <a:lstStyle>
            <a:lvl1pPr marL="285750" indent="-285750">
              <a:lnSpc>
                <a:spcPct val="100000"/>
              </a:lnSpc>
              <a:buSzPct val="100000"/>
              <a:buFont typeface="Flexo" pitchFamily="50" charset="0"/>
              <a:buChar char="→"/>
              <a:defRPr sz="1800" baseline="0"/>
            </a:lvl1pPr>
            <a:lvl2pPr marL="539750" indent="-285750">
              <a:buFont typeface="Arial" panose="020B0604020202020204" pitchFamily="34" charset="0"/>
              <a:buChar char="•"/>
              <a:defRPr sz="1600"/>
            </a:lvl2pPr>
          </a:lstStyle>
          <a:p>
            <a:pPr lvl="0"/>
            <a:r>
              <a:rPr lang="en-US"/>
              <a:t>Bullet hinzufügen</a:t>
            </a:r>
          </a:p>
          <a:p>
            <a:pPr lvl="1"/>
            <a:r>
              <a:rPr lang="en-US"/>
              <a:t>Zweiter Bullet</a:t>
            </a:r>
          </a:p>
        </p:txBody>
      </p:sp>
    </p:spTree>
    <p:extLst>
      <p:ext uri="{BB962C8B-B14F-4D97-AF65-F5344CB8AC3E}">
        <p14:creationId xmlns:p14="http://schemas.microsoft.com/office/powerpoint/2010/main" val="22705131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75410993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3 Ergebnisse auf einen Blick ">
    <p:spTree>
      <p:nvGrpSpPr>
        <p:cNvPr id="1" name=""/>
        <p:cNvGrpSpPr/>
        <p:nvPr/>
      </p:nvGrpSpPr>
      <p:grpSpPr>
        <a:xfrm>
          <a:off x="0" y="0"/>
          <a:ext cx="0" cy="0"/>
          <a:chOff x="0" y="0"/>
          <a:chExt cx="0" cy="0"/>
        </a:xfrm>
      </p:grpSpPr>
      <p:graphicFrame>
        <p:nvGraphicFramePr>
          <p:cNvPr id="2" name="Objekt 1" hidden="1">
            <a:extLst>
              <a:ext uri="{FF2B5EF4-FFF2-40B4-BE49-F238E27FC236}">
                <a16:creationId xmlns:a16="http://schemas.microsoft.com/office/drawing/2014/main" id="{FC6EDDB0-8BE9-4100-80D4-1BBB85416996}"/>
              </a:ext>
            </a:extLst>
          </p:cNvPr>
          <p:cNvGraphicFramePr>
            <a:graphicFrameLocks noChangeAspect="1"/>
          </p:cNvGraphicFramePr>
          <p:nvPr userDrawn="1">
            <p:custDataLst>
              <p:tags r:id="rId2"/>
            </p:custDataLst>
            <p:extLst>
              <p:ext uri="{D42A27DB-BD31-4B8C-83A1-F6EECF244321}">
                <p14:modId xmlns:p14="http://schemas.microsoft.com/office/powerpoint/2010/main" val="82365736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8435" name="think-cell Folie" r:id="rId4" imgW="530" imgH="531" progId="TCLayout.ActiveDocument.1">
                  <p:embed/>
                </p:oleObj>
              </mc:Choice>
              <mc:Fallback>
                <p:oleObj name="think-cell Folie" r:id="rId4" imgW="530" imgH="531" progId="TCLayout.ActiveDocument.1">
                  <p:embed/>
                  <p:pic>
                    <p:nvPicPr>
                      <p:cNvPr id="2" name="Objekt 1" hidden="1">
                        <a:extLst>
                          <a:ext uri="{FF2B5EF4-FFF2-40B4-BE49-F238E27FC236}">
                            <a16:creationId xmlns:a16="http://schemas.microsoft.com/office/drawing/2014/main" id="{FC6EDDB0-8BE9-4100-80D4-1BBB85416996}"/>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hteck 4"/>
          <p:cNvSpPr/>
          <p:nvPr userDrawn="1"/>
        </p:nvSpPr>
        <p:spPr bwMode="gray">
          <a:xfrm>
            <a:off x="814917" y="1827932"/>
            <a:ext cx="10780299" cy="4437858"/>
          </a:xfrm>
          <a:prstGeom prst="rect">
            <a:avLst/>
          </a:prstGeom>
          <a:solidFill>
            <a:srgbClr val="E3E4EA"/>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16" name="Rechteck 15"/>
          <p:cNvSpPr/>
          <p:nvPr userDrawn="1"/>
        </p:nvSpPr>
        <p:spPr bwMode="gray">
          <a:xfrm>
            <a:off x="915516" y="1938661"/>
            <a:ext cx="10579100" cy="4216400"/>
          </a:xfrm>
          <a:prstGeom prst="rect">
            <a:avLst/>
          </a:prstGeom>
          <a:solidFill>
            <a:srgbClr val="F6F6F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3" name="Datumsplatzhalter 2"/>
          <p:cNvSpPr>
            <a:spLocks noGrp="1"/>
          </p:cNvSpPr>
          <p:nvPr>
            <p:ph type="dt" sz="half" idx="10"/>
          </p:nvPr>
        </p:nvSpPr>
        <p:spPr>
          <a:xfrm>
            <a:off x="814917" y="6425409"/>
            <a:ext cx="9889595" cy="221109"/>
          </a:xfrm>
        </p:spPr>
        <p:txBody>
          <a:bodyPr/>
          <a:lstStyle/>
          <a:p>
            <a:fld id="{D95B1713-4AF6-4486-B497-95539E03C42E}" type="datetime1">
              <a:rPr lang="en-US" smtClean="0"/>
              <a:t>1/15/2021</a:t>
            </a:fld>
            <a:endParaRPr lang="en-US"/>
          </a:p>
        </p:txBody>
      </p:sp>
      <p:sp>
        <p:nvSpPr>
          <p:cNvPr id="10" name="Foliennummernplatzhalter 5"/>
          <p:cNvSpPr>
            <a:spLocks noGrp="1"/>
          </p:cNvSpPr>
          <p:nvPr>
            <p:ph type="sldNum" sz="quarter" idx="4"/>
          </p:nvPr>
        </p:nvSpPr>
        <p:spPr>
          <a:xfrm>
            <a:off x="10966563" y="6426918"/>
            <a:ext cx="628652" cy="219600"/>
          </a:xfrm>
          <a:prstGeom prst="rect">
            <a:avLst/>
          </a:prstGeom>
        </p:spPr>
        <p:txBody>
          <a:bodyPr/>
          <a:lstStyle>
            <a:lvl1pPr>
              <a:defRPr sz="1200">
                <a:latin typeface="+mn-lt"/>
              </a:defRPr>
            </a:lvl1pPr>
          </a:lstStyle>
          <a:p>
            <a:fld id="{EF7872F8-31F6-43E8-A9A9-7933E5EB1337}" type="slidenum">
              <a:rPr lang="en-US" smtClean="0"/>
              <a:pPr/>
              <a:t>‹Nr.›</a:t>
            </a:fld>
            <a:endParaRPr lang="en-US"/>
          </a:p>
        </p:txBody>
      </p:sp>
      <p:sp>
        <p:nvSpPr>
          <p:cNvPr id="26" name="Textfeld 25"/>
          <p:cNvSpPr txBox="1"/>
          <p:nvPr userDrawn="1"/>
        </p:nvSpPr>
        <p:spPr>
          <a:xfrm>
            <a:off x="814917" y="1243257"/>
            <a:ext cx="8402400" cy="430887"/>
          </a:xfrm>
          <a:prstGeom prst="rect">
            <a:avLst/>
          </a:prstGeom>
          <a:noFill/>
        </p:spPr>
        <p:txBody>
          <a:bodyPr wrap="square" rtlCol="0" anchor="b">
            <a:spAutoFit/>
          </a:bodyPr>
          <a:lstStyle/>
          <a:p>
            <a:r>
              <a:rPr lang="en-US" sz="2200" b="1">
                <a:latin typeface="+mj-lt"/>
              </a:rPr>
              <a:t>Ergebnisse</a:t>
            </a:r>
            <a:r>
              <a:rPr lang="en-US" sz="2200" b="1" baseline="0">
                <a:latin typeface="+mj-lt"/>
              </a:rPr>
              <a:t> auf einen Blick</a:t>
            </a:r>
            <a:endParaRPr lang="en-US" sz="2200" b="1">
              <a:latin typeface="+mj-lt"/>
            </a:endParaRPr>
          </a:p>
        </p:txBody>
      </p:sp>
      <p:graphicFrame>
        <p:nvGraphicFramePr>
          <p:cNvPr id="18" name="Tabelle 17"/>
          <p:cNvGraphicFramePr>
            <a:graphicFrameLocks noGrp="1"/>
          </p:cNvGraphicFramePr>
          <p:nvPr userDrawn="1">
            <p:extLst>
              <p:ext uri="{D42A27DB-BD31-4B8C-83A1-F6EECF244321}">
                <p14:modId xmlns:p14="http://schemas.microsoft.com/office/powerpoint/2010/main" val="3783583446"/>
              </p:ext>
            </p:extLst>
          </p:nvPr>
        </p:nvGraphicFramePr>
        <p:xfrm>
          <a:off x="2713513" y="2353300"/>
          <a:ext cx="6983107" cy="3387123"/>
        </p:xfrm>
        <a:graphic>
          <a:graphicData uri="http://schemas.openxmlformats.org/drawingml/2006/table">
            <a:tbl>
              <a:tblPr firstRow="1" bandRow="1">
                <a:tableStyleId>{91EBBBCC-DAD2-459C-BE2E-F6DE35CF9A28}</a:tableStyleId>
              </a:tblPr>
              <a:tblGrid>
                <a:gridCol w="6983107">
                  <a:extLst>
                    <a:ext uri="{9D8B030D-6E8A-4147-A177-3AD203B41FA5}">
                      <a16:colId xmlns:a16="http://schemas.microsoft.com/office/drawing/2014/main" val="20000"/>
                    </a:ext>
                  </a:extLst>
                </a:gridCol>
              </a:tblGrid>
              <a:tr h="1129041">
                <a:tc>
                  <a:txBody>
                    <a:bodyPr/>
                    <a:lstStyle/>
                    <a:p>
                      <a:endParaRPr lang="en-US"/>
                    </a:p>
                  </a:txBody>
                  <a:tcPr marL="828000">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rgbClr val="D3E6F5"/>
                    </a:solidFill>
                  </a:tcPr>
                </a:tc>
                <a:extLst>
                  <a:ext uri="{0D108BD9-81ED-4DB2-BD59-A6C34878D82A}">
                    <a16:rowId xmlns:a16="http://schemas.microsoft.com/office/drawing/2014/main" val="10000"/>
                  </a:ext>
                </a:extLst>
              </a:tr>
              <a:tr h="1129041">
                <a:tc>
                  <a:txBody>
                    <a:bodyPr/>
                    <a:lstStyle/>
                    <a:p>
                      <a:endParaRPr lang="en-US"/>
                    </a:p>
                  </a:txBody>
                  <a:tcPr marL="828000">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EAF3FA"/>
                    </a:solidFill>
                  </a:tcPr>
                </a:tc>
                <a:extLst>
                  <a:ext uri="{0D108BD9-81ED-4DB2-BD59-A6C34878D82A}">
                    <a16:rowId xmlns:a16="http://schemas.microsoft.com/office/drawing/2014/main" val="10001"/>
                  </a:ext>
                </a:extLst>
              </a:tr>
              <a:tr h="1129041">
                <a:tc>
                  <a:txBody>
                    <a:bodyPr/>
                    <a:lstStyle/>
                    <a:p>
                      <a:endParaRPr lang="en-US"/>
                    </a:p>
                  </a:txBody>
                  <a:tcPr marL="828000">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D3E6F5"/>
                    </a:solidFill>
                  </a:tcPr>
                </a:tc>
                <a:extLst>
                  <a:ext uri="{0D108BD9-81ED-4DB2-BD59-A6C34878D82A}">
                    <a16:rowId xmlns:a16="http://schemas.microsoft.com/office/drawing/2014/main" val="10002"/>
                  </a:ext>
                </a:extLst>
              </a:tr>
            </a:tbl>
          </a:graphicData>
        </a:graphic>
      </p:graphicFrame>
      <p:sp>
        <p:nvSpPr>
          <p:cNvPr id="20" name="Ellipse 245"/>
          <p:cNvSpPr/>
          <p:nvPr userDrawn="1"/>
        </p:nvSpPr>
        <p:spPr>
          <a:xfrm>
            <a:off x="2954508" y="2748429"/>
            <a:ext cx="398700" cy="398700"/>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ln w="6350">
            <a:solidFill>
              <a:schemeClr val="bg1">
                <a:lumMod val="85000"/>
              </a:schemeClr>
            </a:solidFill>
          </a:ln>
        </p:spPr>
        <p:style>
          <a:lnRef idx="2">
            <a:schemeClr val="accent3"/>
          </a:lnRef>
          <a:fillRef idx="1">
            <a:schemeClr val="lt1"/>
          </a:fillRef>
          <a:effectRef idx="0">
            <a:schemeClr val="accent3"/>
          </a:effectRef>
          <a:fontRef idx="minor">
            <a:schemeClr val="dk1"/>
          </a:fontRef>
        </p:style>
        <p:txBody>
          <a:bodyPr vert="horz" wrap="square" lIns="0" tIns="45720" rIns="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1" i="0" u="none" strike="noStrike" kern="1200" cap="none" spc="0" baseline="0">
                <a:solidFill>
                  <a:schemeClr val="accent3"/>
                </a:solidFill>
                <a:uFillTx/>
                <a:latin typeface="+mn-lt"/>
                <a:ea typeface="Times New Roman"/>
              </a:rPr>
              <a:t>1</a:t>
            </a:r>
            <a:endParaRPr lang="en-US" sz="1400" b="0" i="0" u="none" strike="noStrike" kern="0" cap="none" spc="0" baseline="0">
              <a:solidFill>
                <a:srgbClr val="FFFFFF"/>
              </a:solidFill>
              <a:uFillTx/>
              <a:latin typeface="+mn-lt"/>
              <a:ea typeface="MS Mincho"/>
            </a:endParaRPr>
          </a:p>
        </p:txBody>
      </p:sp>
      <p:sp>
        <p:nvSpPr>
          <p:cNvPr id="22" name="Ellipse 245"/>
          <p:cNvSpPr/>
          <p:nvPr userDrawn="1"/>
        </p:nvSpPr>
        <p:spPr>
          <a:xfrm>
            <a:off x="2954508" y="3892435"/>
            <a:ext cx="398700" cy="398700"/>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ln w="6350">
            <a:solidFill>
              <a:schemeClr val="bg1">
                <a:lumMod val="85000"/>
              </a:schemeClr>
            </a:solidFill>
          </a:ln>
        </p:spPr>
        <p:style>
          <a:lnRef idx="2">
            <a:schemeClr val="accent3"/>
          </a:lnRef>
          <a:fillRef idx="1">
            <a:schemeClr val="lt1"/>
          </a:fillRef>
          <a:effectRef idx="0">
            <a:schemeClr val="accent3"/>
          </a:effectRef>
          <a:fontRef idx="minor">
            <a:schemeClr val="dk1"/>
          </a:fontRef>
        </p:style>
        <p:txBody>
          <a:bodyPr vert="horz" wrap="square" lIns="0" tIns="45720" rIns="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1" i="0" u="none" strike="noStrike" kern="1200" cap="none" spc="0" baseline="0">
                <a:solidFill>
                  <a:schemeClr val="accent3"/>
                </a:solidFill>
                <a:uFillTx/>
                <a:latin typeface="+mn-lt"/>
                <a:ea typeface="Times New Roman"/>
              </a:rPr>
              <a:t>2</a:t>
            </a:r>
            <a:endParaRPr lang="en-US" sz="1400" b="0" i="0" u="none" strike="noStrike" kern="0" cap="none" spc="0" baseline="0">
              <a:solidFill>
                <a:schemeClr val="accent3"/>
              </a:solidFill>
              <a:uFillTx/>
              <a:latin typeface="+mn-lt"/>
              <a:ea typeface="MS Mincho"/>
            </a:endParaRPr>
          </a:p>
        </p:txBody>
      </p:sp>
      <p:sp>
        <p:nvSpPr>
          <p:cNvPr id="23" name="Ellipse 245"/>
          <p:cNvSpPr/>
          <p:nvPr userDrawn="1"/>
        </p:nvSpPr>
        <p:spPr>
          <a:xfrm>
            <a:off x="2954508" y="4948196"/>
            <a:ext cx="398700" cy="398700"/>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ln w="6350">
            <a:solidFill>
              <a:schemeClr val="bg1">
                <a:lumMod val="85000"/>
              </a:schemeClr>
            </a:solidFill>
          </a:ln>
        </p:spPr>
        <p:style>
          <a:lnRef idx="2">
            <a:schemeClr val="accent3"/>
          </a:lnRef>
          <a:fillRef idx="1">
            <a:schemeClr val="lt1"/>
          </a:fillRef>
          <a:effectRef idx="0">
            <a:schemeClr val="accent3"/>
          </a:effectRef>
          <a:fontRef idx="minor">
            <a:schemeClr val="dk1"/>
          </a:fontRef>
        </p:style>
        <p:txBody>
          <a:bodyPr vert="horz" wrap="square" lIns="0" tIns="45720" rIns="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1" i="0" u="none" strike="noStrike" kern="1200" cap="none" spc="0" baseline="0">
                <a:solidFill>
                  <a:schemeClr val="accent3"/>
                </a:solidFill>
                <a:uFillTx/>
                <a:latin typeface="+mn-lt"/>
                <a:ea typeface="Times New Roman"/>
              </a:rPr>
              <a:t>3</a:t>
            </a:r>
            <a:endParaRPr lang="en-US" sz="1400" b="0" i="0" u="none" strike="noStrike" kern="0" cap="none" spc="0" baseline="0">
              <a:solidFill>
                <a:schemeClr val="accent3"/>
              </a:solidFill>
              <a:uFillTx/>
              <a:latin typeface="+mn-lt"/>
              <a:ea typeface="MS Mincho"/>
            </a:endParaRPr>
          </a:p>
        </p:txBody>
      </p:sp>
      <p:sp>
        <p:nvSpPr>
          <p:cNvPr id="24" name="Textplatzhalter 5"/>
          <p:cNvSpPr>
            <a:spLocks noGrp="1"/>
          </p:cNvSpPr>
          <p:nvPr>
            <p:ph type="body" sz="quarter" idx="18"/>
          </p:nvPr>
        </p:nvSpPr>
        <p:spPr>
          <a:xfrm>
            <a:off x="3671285" y="2416724"/>
            <a:ext cx="5880929" cy="1008000"/>
          </a:xfrm>
          <a:noFill/>
        </p:spPr>
        <p:txBody>
          <a:bodyPr lIns="108000" anchor="ctr" anchorCtr="0"/>
          <a:lstStyle>
            <a:lvl1pPr marL="0" indent="0">
              <a:lnSpc>
                <a:spcPct val="100000"/>
              </a:lnSpc>
              <a:buNone/>
              <a:defRPr sz="1400" b="0" baseline="0">
                <a:solidFill>
                  <a:schemeClr val="tx1"/>
                </a:solidFill>
              </a:defRPr>
            </a:lvl1pPr>
          </a:lstStyle>
          <a:p>
            <a:pPr lvl="0"/>
            <a:r>
              <a:rPr lang="en-US"/>
              <a:t>Mastertextformat bearbeiten</a:t>
            </a:r>
          </a:p>
        </p:txBody>
      </p:sp>
      <p:sp>
        <p:nvSpPr>
          <p:cNvPr id="25" name="Textplatzhalter 5"/>
          <p:cNvSpPr>
            <a:spLocks noGrp="1"/>
          </p:cNvSpPr>
          <p:nvPr>
            <p:ph type="body" sz="quarter" idx="21"/>
          </p:nvPr>
        </p:nvSpPr>
        <p:spPr>
          <a:xfrm>
            <a:off x="3671285" y="3547402"/>
            <a:ext cx="5880929" cy="1008000"/>
          </a:xfrm>
          <a:noFill/>
        </p:spPr>
        <p:txBody>
          <a:bodyPr lIns="108000" anchor="ctr" anchorCtr="0"/>
          <a:lstStyle>
            <a:lvl1pPr marL="0" indent="0">
              <a:lnSpc>
                <a:spcPct val="100000"/>
              </a:lnSpc>
              <a:buNone/>
              <a:defRPr sz="1400" b="0">
                <a:solidFill>
                  <a:schemeClr val="tx1"/>
                </a:solidFill>
              </a:defRPr>
            </a:lvl1pPr>
          </a:lstStyle>
          <a:p>
            <a:pPr lvl="0"/>
            <a:r>
              <a:rPr lang="en-US"/>
              <a:t>Mastertextformat bearbeiten</a:t>
            </a:r>
          </a:p>
        </p:txBody>
      </p:sp>
      <p:sp>
        <p:nvSpPr>
          <p:cNvPr id="27" name="Textplatzhalter 5"/>
          <p:cNvSpPr>
            <a:spLocks noGrp="1"/>
          </p:cNvSpPr>
          <p:nvPr>
            <p:ph type="body" sz="quarter" idx="22"/>
          </p:nvPr>
        </p:nvSpPr>
        <p:spPr>
          <a:xfrm>
            <a:off x="3671285" y="4664254"/>
            <a:ext cx="5880929" cy="1008000"/>
          </a:xfrm>
          <a:noFill/>
        </p:spPr>
        <p:txBody>
          <a:bodyPr lIns="108000" anchor="ctr" anchorCtr="0"/>
          <a:lstStyle>
            <a:lvl1pPr marL="0" indent="0">
              <a:lnSpc>
                <a:spcPct val="100000"/>
              </a:lnSpc>
              <a:buNone/>
              <a:defRPr sz="1400" b="0">
                <a:solidFill>
                  <a:schemeClr val="tx1"/>
                </a:solidFill>
              </a:defRPr>
            </a:lvl1pPr>
          </a:lstStyle>
          <a:p>
            <a:pPr lvl="0"/>
            <a:r>
              <a:rPr lang="en-US"/>
              <a:t>Mastertextformat bearbeiten</a:t>
            </a:r>
          </a:p>
        </p:txBody>
      </p:sp>
    </p:spTree>
    <p:extLst>
      <p:ext uri="{BB962C8B-B14F-4D97-AF65-F5344CB8AC3E}">
        <p14:creationId xmlns:p14="http://schemas.microsoft.com/office/powerpoint/2010/main" val="328997722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4 Ergebnisse auf einen Blick ">
    <p:spTree>
      <p:nvGrpSpPr>
        <p:cNvPr id="1" name=""/>
        <p:cNvGrpSpPr/>
        <p:nvPr/>
      </p:nvGrpSpPr>
      <p:grpSpPr>
        <a:xfrm>
          <a:off x="0" y="0"/>
          <a:ext cx="0" cy="0"/>
          <a:chOff x="0" y="0"/>
          <a:chExt cx="0" cy="0"/>
        </a:xfrm>
      </p:grpSpPr>
      <p:graphicFrame>
        <p:nvGraphicFramePr>
          <p:cNvPr id="2" name="Objekt 1" hidden="1">
            <a:extLst>
              <a:ext uri="{FF2B5EF4-FFF2-40B4-BE49-F238E27FC236}">
                <a16:creationId xmlns:a16="http://schemas.microsoft.com/office/drawing/2014/main" id="{2E84F9B9-8041-4C7A-8317-10DF91A4EA7F}"/>
              </a:ext>
            </a:extLst>
          </p:cNvPr>
          <p:cNvGraphicFramePr>
            <a:graphicFrameLocks noChangeAspect="1"/>
          </p:cNvGraphicFramePr>
          <p:nvPr userDrawn="1">
            <p:custDataLst>
              <p:tags r:id="rId2"/>
            </p:custDataLst>
            <p:extLst>
              <p:ext uri="{D42A27DB-BD31-4B8C-83A1-F6EECF244321}">
                <p14:modId xmlns:p14="http://schemas.microsoft.com/office/powerpoint/2010/main" val="101533879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9459" name="think-cell Folie" r:id="rId4" imgW="530" imgH="531" progId="TCLayout.ActiveDocument.1">
                  <p:embed/>
                </p:oleObj>
              </mc:Choice>
              <mc:Fallback>
                <p:oleObj name="think-cell Folie" r:id="rId4" imgW="530" imgH="531" progId="TCLayout.ActiveDocument.1">
                  <p:embed/>
                  <p:pic>
                    <p:nvPicPr>
                      <p:cNvPr id="2" name="Objekt 1" hidden="1">
                        <a:extLst>
                          <a:ext uri="{FF2B5EF4-FFF2-40B4-BE49-F238E27FC236}">
                            <a16:creationId xmlns:a16="http://schemas.microsoft.com/office/drawing/2014/main" id="{2E84F9B9-8041-4C7A-8317-10DF91A4EA7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Datumsplatzhalter 2"/>
          <p:cNvSpPr>
            <a:spLocks noGrp="1"/>
          </p:cNvSpPr>
          <p:nvPr>
            <p:ph type="dt" sz="half" idx="10"/>
          </p:nvPr>
        </p:nvSpPr>
        <p:spPr>
          <a:xfrm>
            <a:off x="814917" y="6425409"/>
            <a:ext cx="9889595" cy="221109"/>
          </a:xfrm>
        </p:spPr>
        <p:txBody>
          <a:bodyPr/>
          <a:lstStyle/>
          <a:p>
            <a:fld id="{D95B1713-4AF6-4486-B497-95539E03C42E}" type="datetime1">
              <a:rPr lang="en-US" smtClean="0"/>
              <a:t>1/15/2021</a:t>
            </a:fld>
            <a:endParaRPr lang="en-US"/>
          </a:p>
        </p:txBody>
      </p:sp>
      <p:sp>
        <p:nvSpPr>
          <p:cNvPr id="10" name="Foliennummernplatzhalter 5"/>
          <p:cNvSpPr>
            <a:spLocks noGrp="1"/>
          </p:cNvSpPr>
          <p:nvPr>
            <p:ph type="sldNum" sz="quarter" idx="4"/>
          </p:nvPr>
        </p:nvSpPr>
        <p:spPr>
          <a:xfrm>
            <a:off x="10966563" y="6426918"/>
            <a:ext cx="628652" cy="219600"/>
          </a:xfrm>
          <a:prstGeom prst="rect">
            <a:avLst/>
          </a:prstGeom>
        </p:spPr>
        <p:txBody>
          <a:bodyPr/>
          <a:lstStyle>
            <a:lvl1pPr>
              <a:defRPr sz="1200">
                <a:latin typeface="+mn-lt"/>
              </a:defRPr>
            </a:lvl1pPr>
          </a:lstStyle>
          <a:p>
            <a:fld id="{EF7872F8-31F6-43E8-A9A9-7933E5EB1337}" type="slidenum">
              <a:rPr lang="en-US" smtClean="0"/>
              <a:pPr/>
              <a:t>‹Nr.›</a:t>
            </a:fld>
            <a:endParaRPr lang="en-US"/>
          </a:p>
        </p:txBody>
      </p:sp>
      <p:sp>
        <p:nvSpPr>
          <p:cNvPr id="5" name="Rechteck 4"/>
          <p:cNvSpPr/>
          <p:nvPr userDrawn="1"/>
        </p:nvSpPr>
        <p:spPr bwMode="gray">
          <a:xfrm>
            <a:off x="814917" y="1827932"/>
            <a:ext cx="10780299" cy="4437858"/>
          </a:xfrm>
          <a:prstGeom prst="rect">
            <a:avLst/>
          </a:prstGeom>
          <a:solidFill>
            <a:srgbClr val="E3E4EA"/>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4" name="Rechteck 3"/>
          <p:cNvSpPr/>
          <p:nvPr userDrawn="1"/>
        </p:nvSpPr>
        <p:spPr bwMode="gray">
          <a:xfrm>
            <a:off x="915516" y="1938661"/>
            <a:ext cx="10579100" cy="4216400"/>
          </a:xfrm>
          <a:prstGeom prst="rect">
            <a:avLst/>
          </a:prstGeom>
          <a:solidFill>
            <a:srgbClr val="F6F6F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26" name="Textfeld 25"/>
          <p:cNvSpPr txBox="1"/>
          <p:nvPr userDrawn="1"/>
        </p:nvSpPr>
        <p:spPr>
          <a:xfrm>
            <a:off x="814917" y="1243257"/>
            <a:ext cx="8402400" cy="430887"/>
          </a:xfrm>
          <a:prstGeom prst="rect">
            <a:avLst/>
          </a:prstGeom>
          <a:noFill/>
        </p:spPr>
        <p:txBody>
          <a:bodyPr wrap="square" rtlCol="0" anchor="b">
            <a:spAutoFit/>
          </a:bodyPr>
          <a:lstStyle/>
          <a:p>
            <a:r>
              <a:rPr lang="en-US" sz="2200" b="1">
                <a:latin typeface="+mj-lt"/>
              </a:rPr>
              <a:t>Ergebnisse</a:t>
            </a:r>
            <a:r>
              <a:rPr lang="en-US" sz="2200" b="1" baseline="0">
                <a:latin typeface="+mj-lt"/>
              </a:rPr>
              <a:t> auf einen Blick</a:t>
            </a:r>
            <a:endParaRPr lang="en-US" sz="2200" b="1">
              <a:latin typeface="+mj-lt"/>
            </a:endParaRPr>
          </a:p>
        </p:txBody>
      </p:sp>
      <p:graphicFrame>
        <p:nvGraphicFramePr>
          <p:cNvPr id="39" name="Tabelle 38"/>
          <p:cNvGraphicFramePr>
            <a:graphicFrameLocks noGrp="1"/>
          </p:cNvGraphicFramePr>
          <p:nvPr userDrawn="1">
            <p:extLst>
              <p:ext uri="{D42A27DB-BD31-4B8C-83A1-F6EECF244321}">
                <p14:modId xmlns:p14="http://schemas.microsoft.com/office/powerpoint/2010/main" val="582588400"/>
              </p:ext>
            </p:extLst>
          </p:nvPr>
        </p:nvGraphicFramePr>
        <p:xfrm>
          <a:off x="2717374" y="2064803"/>
          <a:ext cx="6975384" cy="3964116"/>
        </p:xfrm>
        <a:graphic>
          <a:graphicData uri="http://schemas.openxmlformats.org/drawingml/2006/table">
            <a:tbl>
              <a:tblPr firstRow="1" bandRow="1">
                <a:tableStyleId>{91EBBBCC-DAD2-459C-BE2E-F6DE35CF9A28}</a:tableStyleId>
              </a:tblPr>
              <a:tblGrid>
                <a:gridCol w="6975384">
                  <a:extLst>
                    <a:ext uri="{9D8B030D-6E8A-4147-A177-3AD203B41FA5}">
                      <a16:colId xmlns:a16="http://schemas.microsoft.com/office/drawing/2014/main" val="20000"/>
                    </a:ext>
                  </a:extLst>
                </a:gridCol>
              </a:tblGrid>
              <a:tr h="991029">
                <a:tc>
                  <a:txBody>
                    <a:bodyPr/>
                    <a:lstStyle/>
                    <a:p>
                      <a:endParaRPr lang="en-US"/>
                    </a:p>
                  </a:txBody>
                  <a:tcPr marL="828000">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rgbClr val="D3E6F5"/>
                    </a:solidFill>
                  </a:tcPr>
                </a:tc>
                <a:extLst>
                  <a:ext uri="{0D108BD9-81ED-4DB2-BD59-A6C34878D82A}">
                    <a16:rowId xmlns:a16="http://schemas.microsoft.com/office/drawing/2014/main" val="10000"/>
                  </a:ext>
                </a:extLst>
              </a:tr>
              <a:tr h="991029">
                <a:tc>
                  <a:txBody>
                    <a:bodyPr/>
                    <a:lstStyle/>
                    <a:p>
                      <a:endParaRPr lang="en-US"/>
                    </a:p>
                  </a:txBody>
                  <a:tcPr marL="828000">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EAF3FA"/>
                    </a:solidFill>
                  </a:tcPr>
                </a:tc>
                <a:extLst>
                  <a:ext uri="{0D108BD9-81ED-4DB2-BD59-A6C34878D82A}">
                    <a16:rowId xmlns:a16="http://schemas.microsoft.com/office/drawing/2014/main" val="10001"/>
                  </a:ext>
                </a:extLst>
              </a:tr>
              <a:tr h="991029">
                <a:tc>
                  <a:txBody>
                    <a:bodyPr/>
                    <a:lstStyle/>
                    <a:p>
                      <a:endParaRPr lang="en-US"/>
                    </a:p>
                  </a:txBody>
                  <a:tcPr marL="828000">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D3E6F5"/>
                    </a:solidFill>
                  </a:tcPr>
                </a:tc>
                <a:extLst>
                  <a:ext uri="{0D108BD9-81ED-4DB2-BD59-A6C34878D82A}">
                    <a16:rowId xmlns:a16="http://schemas.microsoft.com/office/drawing/2014/main" val="10002"/>
                  </a:ext>
                </a:extLst>
              </a:tr>
              <a:tr h="991029">
                <a:tc>
                  <a:txBody>
                    <a:bodyPr/>
                    <a:lstStyle/>
                    <a:p>
                      <a:endParaRPr lang="en-US"/>
                    </a:p>
                  </a:txBody>
                  <a:tcPr marL="828000">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EAF3FA"/>
                    </a:solidFill>
                  </a:tcPr>
                </a:tc>
                <a:extLst>
                  <a:ext uri="{0D108BD9-81ED-4DB2-BD59-A6C34878D82A}">
                    <a16:rowId xmlns:a16="http://schemas.microsoft.com/office/drawing/2014/main" val="10003"/>
                  </a:ext>
                </a:extLst>
              </a:tr>
            </a:tbl>
          </a:graphicData>
        </a:graphic>
      </p:graphicFrame>
      <p:sp>
        <p:nvSpPr>
          <p:cNvPr id="40" name="Ellipse 245"/>
          <p:cNvSpPr/>
          <p:nvPr userDrawn="1"/>
        </p:nvSpPr>
        <p:spPr>
          <a:xfrm>
            <a:off x="2917186" y="2347211"/>
            <a:ext cx="398700" cy="398700"/>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ln w="6350">
            <a:solidFill>
              <a:schemeClr val="bg1">
                <a:lumMod val="85000"/>
              </a:schemeClr>
            </a:solidFill>
          </a:ln>
        </p:spPr>
        <p:style>
          <a:lnRef idx="2">
            <a:schemeClr val="accent3"/>
          </a:lnRef>
          <a:fillRef idx="1">
            <a:schemeClr val="lt1"/>
          </a:fillRef>
          <a:effectRef idx="0">
            <a:schemeClr val="accent3"/>
          </a:effectRef>
          <a:fontRef idx="minor">
            <a:schemeClr val="dk1"/>
          </a:fontRef>
        </p:style>
        <p:txBody>
          <a:bodyPr vert="horz" wrap="square" lIns="0" tIns="45720" rIns="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1" i="0" u="none" strike="noStrike" kern="1200" cap="none" spc="0" baseline="0">
                <a:solidFill>
                  <a:schemeClr val="accent3"/>
                </a:solidFill>
                <a:uFillTx/>
                <a:latin typeface="+mn-lt"/>
                <a:ea typeface="Times New Roman"/>
              </a:rPr>
              <a:t>1</a:t>
            </a:r>
            <a:endParaRPr lang="en-US" sz="1400" b="0" i="0" u="none" strike="noStrike" kern="0" cap="none" spc="0" baseline="0">
              <a:solidFill>
                <a:srgbClr val="FFFFFF"/>
              </a:solidFill>
              <a:uFillTx/>
              <a:latin typeface="+mn-lt"/>
              <a:ea typeface="MS Mincho"/>
            </a:endParaRPr>
          </a:p>
        </p:txBody>
      </p:sp>
      <p:sp>
        <p:nvSpPr>
          <p:cNvPr id="41" name="Ellipse 245"/>
          <p:cNvSpPr/>
          <p:nvPr userDrawn="1"/>
        </p:nvSpPr>
        <p:spPr>
          <a:xfrm>
            <a:off x="2917186" y="3334410"/>
            <a:ext cx="398700" cy="398700"/>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ln w="6350">
            <a:solidFill>
              <a:schemeClr val="bg1">
                <a:lumMod val="85000"/>
              </a:schemeClr>
            </a:solidFill>
          </a:ln>
        </p:spPr>
        <p:style>
          <a:lnRef idx="2">
            <a:schemeClr val="accent3"/>
          </a:lnRef>
          <a:fillRef idx="1">
            <a:schemeClr val="lt1"/>
          </a:fillRef>
          <a:effectRef idx="0">
            <a:schemeClr val="accent3"/>
          </a:effectRef>
          <a:fontRef idx="minor">
            <a:schemeClr val="dk1"/>
          </a:fontRef>
        </p:style>
        <p:txBody>
          <a:bodyPr vert="horz" wrap="square" lIns="0" tIns="45720" rIns="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1" i="0" u="none" strike="noStrike" kern="1200" cap="none" spc="0" baseline="0">
                <a:solidFill>
                  <a:schemeClr val="accent3"/>
                </a:solidFill>
                <a:uFillTx/>
                <a:latin typeface="+mn-lt"/>
                <a:ea typeface="Times New Roman"/>
              </a:rPr>
              <a:t>2</a:t>
            </a:r>
            <a:endParaRPr lang="en-US" sz="1400" b="0" i="0" u="none" strike="noStrike" kern="0" cap="none" spc="0" baseline="0">
              <a:solidFill>
                <a:schemeClr val="accent3"/>
              </a:solidFill>
              <a:uFillTx/>
              <a:latin typeface="+mn-lt"/>
              <a:ea typeface="MS Mincho"/>
            </a:endParaRPr>
          </a:p>
        </p:txBody>
      </p:sp>
      <p:sp>
        <p:nvSpPr>
          <p:cNvPr id="42" name="Ellipse 245"/>
          <p:cNvSpPr/>
          <p:nvPr userDrawn="1"/>
        </p:nvSpPr>
        <p:spPr>
          <a:xfrm>
            <a:off x="2917186" y="4321609"/>
            <a:ext cx="398700" cy="398700"/>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ln w="6350">
            <a:solidFill>
              <a:schemeClr val="bg1">
                <a:lumMod val="85000"/>
              </a:schemeClr>
            </a:solidFill>
          </a:ln>
        </p:spPr>
        <p:style>
          <a:lnRef idx="2">
            <a:schemeClr val="accent3"/>
          </a:lnRef>
          <a:fillRef idx="1">
            <a:schemeClr val="lt1"/>
          </a:fillRef>
          <a:effectRef idx="0">
            <a:schemeClr val="accent3"/>
          </a:effectRef>
          <a:fontRef idx="minor">
            <a:schemeClr val="dk1"/>
          </a:fontRef>
        </p:style>
        <p:txBody>
          <a:bodyPr vert="horz" wrap="square" lIns="0" tIns="45720" rIns="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1" i="0" u="none" strike="noStrike" kern="1200" cap="none" spc="0" baseline="0">
                <a:solidFill>
                  <a:schemeClr val="accent3"/>
                </a:solidFill>
                <a:uFillTx/>
                <a:latin typeface="+mn-lt"/>
                <a:ea typeface="Times New Roman"/>
              </a:rPr>
              <a:t>3</a:t>
            </a:r>
            <a:endParaRPr lang="en-US" sz="1400" b="0" i="0" u="none" strike="noStrike" kern="0" cap="none" spc="0" baseline="0">
              <a:solidFill>
                <a:schemeClr val="accent3"/>
              </a:solidFill>
              <a:uFillTx/>
              <a:latin typeface="+mn-lt"/>
              <a:ea typeface="MS Mincho"/>
            </a:endParaRPr>
          </a:p>
        </p:txBody>
      </p:sp>
      <p:sp>
        <p:nvSpPr>
          <p:cNvPr id="43" name="Textplatzhalter 5"/>
          <p:cNvSpPr>
            <a:spLocks noGrp="1"/>
          </p:cNvSpPr>
          <p:nvPr>
            <p:ph type="body" sz="quarter" idx="18"/>
          </p:nvPr>
        </p:nvSpPr>
        <p:spPr>
          <a:xfrm>
            <a:off x="3633963" y="2108718"/>
            <a:ext cx="5880929" cy="895000"/>
          </a:xfrm>
          <a:noFill/>
        </p:spPr>
        <p:txBody>
          <a:bodyPr lIns="108000" anchor="ctr" anchorCtr="0"/>
          <a:lstStyle>
            <a:lvl1pPr marL="0" indent="0">
              <a:lnSpc>
                <a:spcPct val="100000"/>
              </a:lnSpc>
              <a:buNone/>
              <a:defRPr sz="1400" b="0" baseline="0">
                <a:solidFill>
                  <a:schemeClr val="tx1"/>
                </a:solidFill>
              </a:defRPr>
            </a:lvl1pPr>
          </a:lstStyle>
          <a:p>
            <a:pPr lvl="0"/>
            <a:r>
              <a:rPr lang="en-US"/>
              <a:t>Mastertextformat bearbeiten</a:t>
            </a:r>
          </a:p>
        </p:txBody>
      </p:sp>
      <p:sp>
        <p:nvSpPr>
          <p:cNvPr id="46" name="Ellipse 245"/>
          <p:cNvSpPr/>
          <p:nvPr userDrawn="1"/>
        </p:nvSpPr>
        <p:spPr>
          <a:xfrm>
            <a:off x="2917186" y="5308807"/>
            <a:ext cx="398700" cy="398700"/>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ln w="6350">
            <a:solidFill>
              <a:schemeClr val="bg1">
                <a:lumMod val="85000"/>
              </a:schemeClr>
            </a:solidFill>
          </a:ln>
        </p:spPr>
        <p:style>
          <a:lnRef idx="2">
            <a:schemeClr val="accent3"/>
          </a:lnRef>
          <a:fillRef idx="1">
            <a:schemeClr val="lt1"/>
          </a:fillRef>
          <a:effectRef idx="0">
            <a:schemeClr val="accent3"/>
          </a:effectRef>
          <a:fontRef idx="minor">
            <a:schemeClr val="dk1"/>
          </a:fontRef>
        </p:style>
        <p:txBody>
          <a:bodyPr vert="horz" wrap="square" lIns="0" tIns="45720" rIns="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1" i="0" u="none" strike="noStrike" kern="1200" cap="none" spc="0" baseline="0">
                <a:solidFill>
                  <a:schemeClr val="accent3"/>
                </a:solidFill>
                <a:uFillTx/>
                <a:latin typeface="+mn-lt"/>
                <a:ea typeface="MS Mincho"/>
              </a:rPr>
              <a:t>4</a:t>
            </a:r>
            <a:endParaRPr lang="en-US" sz="1400" b="0" i="0" u="none" strike="noStrike" kern="0" cap="none" spc="0" baseline="0">
              <a:solidFill>
                <a:schemeClr val="accent3"/>
              </a:solidFill>
              <a:uFillTx/>
              <a:latin typeface="+mn-lt"/>
              <a:ea typeface="MS Mincho"/>
            </a:endParaRPr>
          </a:p>
        </p:txBody>
      </p:sp>
      <p:sp>
        <p:nvSpPr>
          <p:cNvPr id="47" name="Textplatzhalter 5"/>
          <p:cNvSpPr>
            <a:spLocks noGrp="1"/>
          </p:cNvSpPr>
          <p:nvPr>
            <p:ph type="body" sz="quarter" idx="19"/>
          </p:nvPr>
        </p:nvSpPr>
        <p:spPr>
          <a:xfrm>
            <a:off x="3633963" y="3100954"/>
            <a:ext cx="5880929" cy="895000"/>
          </a:xfrm>
          <a:noFill/>
        </p:spPr>
        <p:txBody>
          <a:bodyPr lIns="108000" anchor="ctr" anchorCtr="0"/>
          <a:lstStyle>
            <a:lvl1pPr marL="0" indent="0">
              <a:lnSpc>
                <a:spcPct val="100000"/>
              </a:lnSpc>
              <a:buNone/>
              <a:defRPr sz="1400" b="0" baseline="0">
                <a:solidFill>
                  <a:schemeClr val="tx1"/>
                </a:solidFill>
              </a:defRPr>
            </a:lvl1pPr>
          </a:lstStyle>
          <a:p>
            <a:pPr lvl="0"/>
            <a:r>
              <a:rPr lang="en-US"/>
              <a:t>Mastertextformat bearbeiten</a:t>
            </a:r>
          </a:p>
        </p:txBody>
      </p:sp>
      <p:sp>
        <p:nvSpPr>
          <p:cNvPr id="48" name="Textplatzhalter 5"/>
          <p:cNvSpPr>
            <a:spLocks noGrp="1"/>
          </p:cNvSpPr>
          <p:nvPr>
            <p:ph type="body" sz="quarter" idx="20"/>
          </p:nvPr>
        </p:nvSpPr>
        <p:spPr>
          <a:xfrm>
            <a:off x="3633963" y="4093190"/>
            <a:ext cx="5880929" cy="895000"/>
          </a:xfrm>
          <a:noFill/>
        </p:spPr>
        <p:txBody>
          <a:bodyPr lIns="108000" anchor="ctr" anchorCtr="0"/>
          <a:lstStyle>
            <a:lvl1pPr marL="0" indent="0">
              <a:lnSpc>
                <a:spcPct val="100000"/>
              </a:lnSpc>
              <a:buNone/>
              <a:defRPr sz="1400" b="0" baseline="0">
                <a:solidFill>
                  <a:schemeClr val="tx1"/>
                </a:solidFill>
              </a:defRPr>
            </a:lvl1pPr>
          </a:lstStyle>
          <a:p>
            <a:pPr lvl="0"/>
            <a:r>
              <a:rPr lang="en-US"/>
              <a:t>Mastertextformat bearbeiten</a:t>
            </a:r>
          </a:p>
        </p:txBody>
      </p:sp>
      <p:sp>
        <p:nvSpPr>
          <p:cNvPr id="49" name="Textplatzhalter 5"/>
          <p:cNvSpPr>
            <a:spLocks noGrp="1"/>
          </p:cNvSpPr>
          <p:nvPr>
            <p:ph type="body" sz="quarter" idx="21"/>
          </p:nvPr>
        </p:nvSpPr>
        <p:spPr>
          <a:xfrm>
            <a:off x="3633963" y="5085427"/>
            <a:ext cx="5880929" cy="895000"/>
          </a:xfrm>
          <a:noFill/>
        </p:spPr>
        <p:txBody>
          <a:bodyPr lIns="108000" anchor="ctr" anchorCtr="0"/>
          <a:lstStyle>
            <a:lvl1pPr marL="0" indent="0">
              <a:lnSpc>
                <a:spcPct val="100000"/>
              </a:lnSpc>
              <a:buNone/>
              <a:defRPr sz="1400" b="0" baseline="0">
                <a:solidFill>
                  <a:schemeClr val="tx1"/>
                </a:solidFill>
              </a:defRPr>
            </a:lvl1pPr>
          </a:lstStyle>
          <a:p>
            <a:pPr lvl="0"/>
            <a:r>
              <a:rPr lang="en-US"/>
              <a:t>Mastertextformat bearbeiten</a:t>
            </a:r>
          </a:p>
        </p:txBody>
      </p:sp>
    </p:spTree>
    <p:extLst>
      <p:ext uri="{BB962C8B-B14F-4D97-AF65-F5344CB8AC3E}">
        <p14:creationId xmlns:p14="http://schemas.microsoft.com/office/powerpoint/2010/main" val="141754657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Danksagung_Standard_EN">
    <p:spTree>
      <p:nvGrpSpPr>
        <p:cNvPr id="1" name=""/>
        <p:cNvGrpSpPr/>
        <p:nvPr/>
      </p:nvGrpSpPr>
      <p:grpSpPr>
        <a:xfrm>
          <a:off x="0" y="0"/>
          <a:ext cx="0" cy="0"/>
          <a:chOff x="0" y="0"/>
          <a:chExt cx="0" cy="0"/>
        </a:xfrm>
      </p:grpSpPr>
      <p:sp>
        <p:nvSpPr>
          <p:cNvPr id="39" name="Rechteck 38">
            <a:extLst>
              <a:ext uri="{FF2B5EF4-FFF2-40B4-BE49-F238E27FC236}">
                <a16:creationId xmlns:a16="http://schemas.microsoft.com/office/drawing/2014/main" id="{B95F10B7-5936-48C3-A3B5-1D71A8331462}"/>
              </a:ext>
            </a:extLst>
          </p:cNvPr>
          <p:cNvSpPr/>
          <p:nvPr userDrawn="1"/>
        </p:nvSpPr>
        <p:spPr bwMode="gray">
          <a:xfrm>
            <a:off x="804941" y="1779752"/>
            <a:ext cx="5201003" cy="4538831"/>
          </a:xfrm>
          <a:prstGeom prst="rect">
            <a:avLst/>
          </a:prstGeom>
          <a:solidFill>
            <a:srgbClr val="53794A"/>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graphicFrame>
        <p:nvGraphicFramePr>
          <p:cNvPr id="3" name="Objekt 2" hidden="1">
            <a:extLst>
              <a:ext uri="{FF2B5EF4-FFF2-40B4-BE49-F238E27FC236}">
                <a16:creationId xmlns:a16="http://schemas.microsoft.com/office/drawing/2014/main" id="{3FA95C5F-8F4C-4D55-8573-3F4DF1FC8EFA}"/>
              </a:ext>
            </a:extLst>
          </p:cNvPr>
          <p:cNvGraphicFramePr>
            <a:graphicFrameLocks noChangeAspect="1"/>
          </p:cNvGraphicFramePr>
          <p:nvPr userDrawn="1">
            <p:custDataLst>
              <p:tags r:id="rId2"/>
            </p:custDataLst>
            <p:extLst>
              <p:ext uri="{D42A27DB-BD31-4B8C-83A1-F6EECF244321}">
                <p14:modId xmlns:p14="http://schemas.microsoft.com/office/powerpoint/2010/main" val="121651451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483" name="think-cell Folie" r:id="rId4" imgW="530" imgH="531" progId="TCLayout.ActiveDocument.1">
                  <p:embed/>
                </p:oleObj>
              </mc:Choice>
              <mc:Fallback>
                <p:oleObj name="think-cell Folie" r:id="rId4" imgW="530" imgH="531" progId="TCLayout.ActiveDocument.1">
                  <p:embed/>
                  <p:pic>
                    <p:nvPicPr>
                      <p:cNvPr id="3" name="Objekt 2" hidden="1">
                        <a:extLst>
                          <a:ext uri="{FF2B5EF4-FFF2-40B4-BE49-F238E27FC236}">
                            <a16:creationId xmlns:a16="http://schemas.microsoft.com/office/drawing/2014/main" id="{3FA95C5F-8F4C-4D55-8573-3F4DF1FC8EF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0" name="Rechteck 39">
            <a:extLst>
              <a:ext uri="{FF2B5EF4-FFF2-40B4-BE49-F238E27FC236}">
                <a16:creationId xmlns:a16="http://schemas.microsoft.com/office/drawing/2014/main" id="{F975807E-61D3-4B81-A9F5-1C4B5986F128}"/>
              </a:ext>
            </a:extLst>
          </p:cNvPr>
          <p:cNvSpPr/>
          <p:nvPr userDrawn="1"/>
        </p:nvSpPr>
        <p:spPr bwMode="gray">
          <a:xfrm>
            <a:off x="1078043" y="2154735"/>
            <a:ext cx="4654800" cy="3565346"/>
          </a:xfrm>
          <a:prstGeom prst="rect">
            <a:avLst/>
          </a:prstGeom>
          <a:solidFill>
            <a:srgbClr val="FFFFFF">
              <a:alpha val="50000"/>
            </a:srgb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13" name="Textfeld 12"/>
          <p:cNvSpPr txBox="1"/>
          <p:nvPr userDrawn="1"/>
        </p:nvSpPr>
        <p:spPr>
          <a:xfrm>
            <a:off x="1284831" y="2504424"/>
            <a:ext cx="4584563" cy="1200329"/>
          </a:xfrm>
          <a:prstGeom prst="rect">
            <a:avLst/>
          </a:prstGeom>
          <a:noFill/>
        </p:spPr>
        <p:txBody>
          <a:bodyPr wrap="square" rtlCol="0">
            <a:spAutoFit/>
          </a:bodyPr>
          <a:lstStyle/>
          <a:p>
            <a:r>
              <a:rPr lang="en-US" sz="3600" b="1" noProof="0">
                <a:latin typeface="+mj-lt"/>
              </a:rPr>
              <a:t>Thank you for </a:t>
            </a:r>
            <a:br>
              <a:rPr lang="en-US" sz="3600" b="1" noProof="0">
                <a:latin typeface="+mj-lt"/>
              </a:rPr>
            </a:br>
            <a:r>
              <a:rPr lang="en-US" sz="3600" b="1" noProof="0">
                <a:latin typeface="+mj-lt"/>
              </a:rPr>
              <a:t>your attention!</a:t>
            </a:r>
            <a:endParaRPr lang="en-GB" sz="3600" b="1" noProof="0">
              <a:latin typeface="+mj-lt"/>
            </a:endParaRPr>
          </a:p>
        </p:txBody>
      </p:sp>
      <p:grpSp>
        <p:nvGrpSpPr>
          <p:cNvPr id="10" name="Gruppieren 9">
            <a:extLst>
              <a:ext uri="{FF2B5EF4-FFF2-40B4-BE49-F238E27FC236}">
                <a16:creationId xmlns:a16="http://schemas.microsoft.com/office/drawing/2014/main" id="{8E4E0C76-0A8D-41D2-986B-23F50F0AD214}"/>
              </a:ext>
            </a:extLst>
          </p:cNvPr>
          <p:cNvGrpSpPr/>
          <p:nvPr userDrawn="1"/>
        </p:nvGrpSpPr>
        <p:grpSpPr>
          <a:xfrm>
            <a:off x="6578265" y="4647975"/>
            <a:ext cx="4945778" cy="932616"/>
            <a:chOff x="2101776" y="316126"/>
            <a:chExt cx="4945778" cy="932616"/>
          </a:xfrm>
        </p:grpSpPr>
        <p:sp>
          <p:nvSpPr>
            <p:cNvPr id="24" name="Inhaltsplatzhalter 2">
              <a:extLst>
                <a:ext uri="{FF2B5EF4-FFF2-40B4-BE49-F238E27FC236}">
                  <a16:creationId xmlns:a16="http://schemas.microsoft.com/office/drawing/2014/main" id="{103A0D6A-6A19-4A0E-BA4F-5FE664CF73A5}"/>
                </a:ext>
              </a:extLst>
            </p:cNvPr>
            <p:cNvSpPr txBox="1">
              <a:spLocks/>
            </p:cNvSpPr>
            <p:nvPr userDrawn="1"/>
          </p:nvSpPr>
          <p:spPr bwMode="gray">
            <a:xfrm>
              <a:off x="2101776" y="428662"/>
              <a:ext cx="2341562" cy="72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defRPr>
                  <a:solidFill>
                    <a:schemeClr val="tx1"/>
                  </a:solidFill>
                  <a:latin typeface="Arial" pitchFamily="34" charset="0"/>
                  <a:ea typeface="ＭＳ Ｐゴシック" pitchFamily="34" charset="-128"/>
                </a:defRPr>
              </a:lvl1pPr>
              <a:lvl2pPr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lvl="1" eaLnBrk="1" hangingPunct="1">
                <a:buClr>
                  <a:schemeClr val="accent1"/>
                </a:buClr>
                <a:buFont typeface="Arial" pitchFamily="34" charset="0"/>
                <a:buNone/>
              </a:pPr>
              <a:r>
                <a:rPr lang="en-US" sz="1100" b="1"/>
                <a:t>Climate &amp; Company</a:t>
              </a:r>
            </a:p>
            <a:p>
              <a:pPr marL="0" lvl="1" eaLnBrk="1" hangingPunct="1">
                <a:buClr>
                  <a:schemeClr val="accent1"/>
                </a:buClr>
                <a:buFont typeface="Arial" pitchFamily="34" charset="0"/>
                <a:buNone/>
              </a:pPr>
              <a:r>
                <a:rPr lang="en-GB" sz="1100" kern="1200">
                  <a:solidFill>
                    <a:schemeClr val="tx1"/>
                  </a:solidFill>
                  <a:latin typeface="Arial" pitchFamily="34" charset="0"/>
                  <a:ea typeface="Frutiger LT 47 LightCn" charset="0"/>
                  <a:cs typeface="Frutiger LT 47 LightCn" charset="0"/>
                </a:rPr>
                <a:t>Ahornallee2</a:t>
              </a:r>
              <a:br>
                <a:rPr lang="en-GB" sz="1100" kern="1200">
                  <a:solidFill>
                    <a:schemeClr val="tx1"/>
                  </a:solidFill>
                  <a:latin typeface="Arial" pitchFamily="34" charset="0"/>
                  <a:ea typeface="Frutiger LT 47 LightCn" charset="0"/>
                  <a:cs typeface="Frutiger LT 47 LightCn" charset="0"/>
                </a:rPr>
              </a:br>
              <a:r>
                <a:rPr lang="en-US" sz="1100"/>
                <a:t>12623 Berlin</a:t>
              </a:r>
            </a:p>
          </p:txBody>
        </p:sp>
        <p:grpSp>
          <p:nvGrpSpPr>
            <p:cNvPr id="9" name="Gruppieren 8">
              <a:extLst>
                <a:ext uri="{FF2B5EF4-FFF2-40B4-BE49-F238E27FC236}">
                  <a16:creationId xmlns:a16="http://schemas.microsoft.com/office/drawing/2014/main" id="{F97797E3-95F3-43E4-8AAC-485CE4C8060D}"/>
                </a:ext>
              </a:extLst>
            </p:cNvPr>
            <p:cNvGrpSpPr/>
            <p:nvPr userDrawn="1"/>
          </p:nvGrpSpPr>
          <p:grpSpPr>
            <a:xfrm>
              <a:off x="3949313" y="316126"/>
              <a:ext cx="3098241" cy="932616"/>
              <a:chOff x="3695313" y="451894"/>
              <a:chExt cx="3098241" cy="932616"/>
            </a:xfrm>
          </p:grpSpPr>
          <p:sp>
            <p:nvSpPr>
              <p:cNvPr id="28" name="Inhaltsplatzhalter 2">
                <a:extLst>
                  <a:ext uri="{FF2B5EF4-FFF2-40B4-BE49-F238E27FC236}">
                    <a16:creationId xmlns:a16="http://schemas.microsoft.com/office/drawing/2014/main" id="{7FC953F5-A3CF-4E42-A030-A92C5B8495B7}"/>
                  </a:ext>
                </a:extLst>
              </p:cNvPr>
              <p:cNvSpPr txBox="1">
                <a:spLocks/>
              </p:cNvSpPr>
              <p:nvPr userDrawn="1"/>
            </p:nvSpPr>
            <p:spPr bwMode="gray">
              <a:xfrm>
                <a:off x="4110243" y="772330"/>
                <a:ext cx="2683311" cy="285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defRPr>
                    <a:solidFill>
                      <a:schemeClr val="tx1"/>
                    </a:solidFill>
                    <a:latin typeface="Arial" pitchFamily="34" charset="0"/>
                    <a:ea typeface="ＭＳ Ｐゴシック" pitchFamily="34" charset="-128"/>
                  </a:defRPr>
                </a:lvl1pPr>
                <a:lvl2pPr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nSpc>
                    <a:spcPct val="200000"/>
                  </a:lnSpc>
                </a:pPr>
                <a:r>
                  <a:rPr lang="en-GB" sz="1000">
                    <a:latin typeface="Frutiger LT 47 LightCn" charset="0"/>
                    <a:ea typeface="Frutiger LT 47 LightCn" charset="0"/>
                    <a:cs typeface="Frutiger LT 47 LightCn" charset="0"/>
                    <a:hlinkClick r:id="rId6"/>
                  </a:rPr>
                  <a:t>www.climcom.de</a:t>
                </a:r>
                <a:r>
                  <a:rPr lang="en-GB" sz="1000">
                    <a:latin typeface="Frutiger LT 47 LightCn" charset="0"/>
                    <a:ea typeface="Frutiger LT 47 LightCn" charset="0"/>
                    <a:cs typeface="Frutiger LT 47 LightCn" charset="0"/>
                  </a:rPr>
                  <a:t> </a:t>
                </a:r>
              </a:p>
            </p:txBody>
          </p:sp>
          <p:pic>
            <p:nvPicPr>
              <p:cNvPr id="12" name="Bild 8">
                <a:extLst>
                  <a:ext uri="{FF2B5EF4-FFF2-40B4-BE49-F238E27FC236}">
                    <a16:creationId xmlns:a16="http://schemas.microsoft.com/office/drawing/2014/main" id="{8730D7AF-998F-45AB-B62B-97B86C03B8E6}"/>
                  </a:ext>
                </a:extLst>
              </p:cNvPr>
              <p:cNvPicPr>
                <a:picLocks noChangeAspect="1"/>
              </p:cNvPicPr>
              <p:nvPr userDrawn="1"/>
            </p:nvPicPr>
            <p:blipFill>
              <a:blip r:embed="rId7" cstate="screen">
                <a:extLst>
                  <a:ext uri="{28A0092B-C50C-407E-A947-70E740481C1C}">
                    <a14:useLocalDpi xmlns:a14="http://schemas.microsoft.com/office/drawing/2010/main"/>
                  </a:ext>
                </a:extLst>
              </a:blip>
              <a:stretch>
                <a:fillRect/>
              </a:stretch>
            </p:blipFill>
            <p:spPr>
              <a:xfrm>
                <a:off x="3711652" y="539417"/>
                <a:ext cx="232913" cy="232913"/>
              </a:xfrm>
              <a:prstGeom prst="rect">
                <a:avLst/>
              </a:prstGeom>
            </p:spPr>
          </p:pic>
          <p:sp>
            <p:nvSpPr>
              <p:cNvPr id="14" name="Textfeld 11">
                <a:extLst>
                  <a:ext uri="{FF2B5EF4-FFF2-40B4-BE49-F238E27FC236}">
                    <a16:creationId xmlns:a16="http://schemas.microsoft.com/office/drawing/2014/main" id="{9B75B0D1-C59E-4573-BDA4-04FF4D1AC5C7}"/>
                  </a:ext>
                </a:extLst>
              </p:cNvPr>
              <p:cNvSpPr txBox="1"/>
              <p:nvPr userDrawn="1"/>
            </p:nvSpPr>
            <p:spPr>
              <a:xfrm>
                <a:off x="3993615" y="451894"/>
                <a:ext cx="2590065" cy="357021"/>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200000"/>
                  </a:lnSpc>
                </a:pPr>
                <a:r>
                  <a:rPr lang="en-GB" sz="1000">
                    <a:latin typeface="Frutiger LT 47 LightCn" charset="0"/>
                    <a:ea typeface="Frutiger LT 47 LightCn" charset="0"/>
                    <a:cs typeface="Frutiger LT 47 LightCn" charset="0"/>
                  </a:rPr>
                  <a:t>linkedin.com/company/climate-and-company</a:t>
                </a:r>
              </a:p>
            </p:txBody>
          </p:sp>
          <p:pic>
            <p:nvPicPr>
              <p:cNvPr id="4" name="Grafik 3">
                <a:extLst>
                  <a:ext uri="{FF2B5EF4-FFF2-40B4-BE49-F238E27FC236}">
                    <a16:creationId xmlns:a16="http://schemas.microsoft.com/office/drawing/2014/main" id="{996DAA56-7B24-4A8B-ACC9-4910D3AC1DF5}"/>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3695313" y="831632"/>
                <a:ext cx="237744" cy="237744"/>
              </a:xfrm>
              <a:prstGeom prst="rect">
                <a:avLst/>
              </a:prstGeom>
            </p:spPr>
          </p:pic>
          <p:pic>
            <p:nvPicPr>
              <p:cNvPr id="8" name="Grafik 7">
                <a:extLst>
                  <a:ext uri="{FF2B5EF4-FFF2-40B4-BE49-F238E27FC236}">
                    <a16:creationId xmlns:a16="http://schemas.microsoft.com/office/drawing/2014/main" id="{DA85C34B-4CC6-4C7E-8FA4-18B0EE72D8F0}"/>
                  </a:ext>
                </a:extLst>
              </p:cNvPr>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3711652" y="1146766"/>
                <a:ext cx="237744" cy="237744"/>
              </a:xfrm>
              <a:prstGeom prst="rect">
                <a:avLst/>
              </a:prstGeom>
            </p:spPr>
          </p:pic>
          <p:sp>
            <p:nvSpPr>
              <p:cNvPr id="20" name="Inhaltsplatzhalter 2">
                <a:extLst>
                  <a:ext uri="{FF2B5EF4-FFF2-40B4-BE49-F238E27FC236}">
                    <a16:creationId xmlns:a16="http://schemas.microsoft.com/office/drawing/2014/main" id="{A90FD939-3B19-4FB4-8C47-C42305BE45C6}"/>
                  </a:ext>
                </a:extLst>
              </p:cNvPr>
              <p:cNvSpPr txBox="1">
                <a:spLocks/>
              </p:cNvSpPr>
              <p:nvPr userDrawn="1"/>
            </p:nvSpPr>
            <p:spPr bwMode="gray">
              <a:xfrm>
                <a:off x="4110242" y="1057562"/>
                <a:ext cx="2683311" cy="285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defRPr>
                    <a:solidFill>
                      <a:schemeClr val="tx1"/>
                    </a:solidFill>
                    <a:latin typeface="Arial" pitchFamily="34" charset="0"/>
                    <a:ea typeface="ＭＳ Ｐゴシック" pitchFamily="34" charset="-128"/>
                  </a:defRPr>
                </a:lvl1pPr>
                <a:lvl2pPr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nSpc>
                    <a:spcPct val="200000"/>
                  </a:lnSpc>
                </a:pPr>
                <a:r>
                  <a:rPr lang="en-GB" sz="1000">
                    <a:latin typeface="Frutiger LT 47 LightCn" charset="0"/>
                    <a:ea typeface="Frutiger LT 47 LightCn" charset="0"/>
                    <a:cs typeface="Frutiger LT 47 LightCn" charset="0"/>
                  </a:rPr>
                  <a:t>hello@climcom.de</a:t>
                </a:r>
              </a:p>
            </p:txBody>
          </p:sp>
        </p:grpSp>
      </p:grpSp>
    </p:spTree>
    <p:extLst>
      <p:ext uri="{BB962C8B-B14F-4D97-AF65-F5344CB8AC3E}">
        <p14:creationId xmlns:p14="http://schemas.microsoft.com/office/powerpoint/2010/main" val="200856977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71F22-11C2-4839-98D0-8AF5A849552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0351885-67FD-4181-9615-EE92520B61E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528BBCE-E7ED-4B40-A5B7-149060BDFED0}"/>
              </a:ext>
            </a:extLst>
          </p:cNvPr>
          <p:cNvSpPr>
            <a:spLocks noGrp="1"/>
          </p:cNvSpPr>
          <p:nvPr>
            <p:ph type="dt" sz="half" idx="10"/>
          </p:nvPr>
        </p:nvSpPr>
        <p:spPr/>
        <p:txBody>
          <a:bodyPr/>
          <a:lstStyle/>
          <a:p>
            <a:fld id="{AC36DF2C-FD24-45A2-B090-1B70B1299062}" type="datetimeFigureOut">
              <a:rPr lang="en-GB" smtClean="0"/>
              <a:t>15/01/2021</a:t>
            </a:fld>
            <a:endParaRPr lang="en-GB"/>
          </a:p>
        </p:txBody>
      </p:sp>
      <p:sp>
        <p:nvSpPr>
          <p:cNvPr id="5" name="Footer Placeholder 4">
            <a:extLst>
              <a:ext uri="{FF2B5EF4-FFF2-40B4-BE49-F238E27FC236}">
                <a16:creationId xmlns:a16="http://schemas.microsoft.com/office/drawing/2014/main" id="{EF751E82-BBC2-4DFC-9C17-B8EEBD4E931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7DF0A9A-7153-4727-9319-7DAC94C92360}"/>
              </a:ext>
            </a:extLst>
          </p:cNvPr>
          <p:cNvSpPr>
            <a:spLocks noGrp="1"/>
          </p:cNvSpPr>
          <p:nvPr>
            <p:ph type="sldNum" sz="quarter" idx="12"/>
          </p:nvPr>
        </p:nvSpPr>
        <p:spPr/>
        <p:txBody>
          <a:bodyPr/>
          <a:lstStyle/>
          <a:p>
            <a:fld id="{C35E3760-F11A-41A2-ADAD-A13A4E604D7B}" type="slidenum">
              <a:rPr lang="en-GB" smtClean="0"/>
              <a:t>‹Nr.›</a:t>
            </a:fld>
            <a:endParaRPr lang="en-GB"/>
          </a:p>
        </p:txBody>
      </p:sp>
    </p:spTree>
    <p:extLst>
      <p:ext uri="{BB962C8B-B14F-4D97-AF65-F5344CB8AC3E}">
        <p14:creationId xmlns:p14="http://schemas.microsoft.com/office/powerpoint/2010/main" val="70340429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12A9A-B72C-42A9-BB4D-D93A61A696C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4C97291-8A0A-4132-961E-28FB24BBF8F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754D70D-7BAF-4D4D-8179-23B9C744311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CD0A6A0-77B3-4208-81B7-E185A424DC4B}"/>
              </a:ext>
            </a:extLst>
          </p:cNvPr>
          <p:cNvSpPr>
            <a:spLocks noGrp="1"/>
          </p:cNvSpPr>
          <p:nvPr>
            <p:ph type="dt" sz="half" idx="10"/>
          </p:nvPr>
        </p:nvSpPr>
        <p:spPr/>
        <p:txBody>
          <a:bodyPr/>
          <a:lstStyle/>
          <a:p>
            <a:fld id="{AA013146-ECF7-48EA-951E-53BD76DB1ADC}" type="datetimeFigureOut">
              <a:rPr lang="en-US" smtClean="0"/>
              <a:pPr/>
              <a:t>1/15/2021</a:t>
            </a:fld>
            <a:endParaRPr lang="en-US"/>
          </a:p>
        </p:txBody>
      </p:sp>
      <p:sp>
        <p:nvSpPr>
          <p:cNvPr id="6" name="Footer Placeholder 5">
            <a:extLst>
              <a:ext uri="{FF2B5EF4-FFF2-40B4-BE49-F238E27FC236}">
                <a16:creationId xmlns:a16="http://schemas.microsoft.com/office/drawing/2014/main" id="{6EA2EBCC-E786-4EF8-BB3C-F5D36107357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00C23E1-613D-4C47-96C4-CF862C708EF8}"/>
              </a:ext>
            </a:extLst>
          </p:cNvPr>
          <p:cNvSpPr>
            <a:spLocks noGrp="1"/>
          </p:cNvSpPr>
          <p:nvPr>
            <p:ph type="sldNum" sz="quarter" idx="12"/>
          </p:nvPr>
        </p:nvSpPr>
        <p:spPr/>
        <p:txBody>
          <a:bodyPr/>
          <a:lstStyle/>
          <a:p>
            <a:fld id="{9E1BE7C5-2156-4744-8020-A2086844A624}" type="slidenum">
              <a:rPr lang="en-US" smtClean="0"/>
              <a:pPr/>
              <a:t>‹Nr.›</a:t>
            </a:fld>
            <a:endParaRPr lang="en-US"/>
          </a:p>
        </p:txBody>
      </p:sp>
    </p:spTree>
    <p:extLst>
      <p:ext uri="{BB962C8B-B14F-4D97-AF65-F5344CB8AC3E}">
        <p14:creationId xmlns:p14="http://schemas.microsoft.com/office/powerpoint/2010/main" val="282292436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A2017-6B06-42DB-B43B-5C698ED815B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85B4AA6-EB30-4970-B3D4-5DF1A04A56D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37ABACC-74AD-4767-8434-695DA419C6E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D97BB19-2474-437F-A870-D6C460ECAE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2568FCE-D1FA-4B09-B81C-CE8E4D823A2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501F51D-D435-4030-9CC5-3DFE3CCBA997}"/>
              </a:ext>
            </a:extLst>
          </p:cNvPr>
          <p:cNvSpPr>
            <a:spLocks noGrp="1"/>
          </p:cNvSpPr>
          <p:nvPr>
            <p:ph type="dt" sz="half" idx="10"/>
          </p:nvPr>
        </p:nvSpPr>
        <p:spPr/>
        <p:txBody>
          <a:bodyPr/>
          <a:lstStyle/>
          <a:p>
            <a:fld id="{AA013146-ECF7-48EA-951E-53BD76DB1ADC}" type="datetimeFigureOut">
              <a:rPr lang="en-US" smtClean="0"/>
              <a:pPr/>
              <a:t>1/15/2021</a:t>
            </a:fld>
            <a:endParaRPr lang="en-US"/>
          </a:p>
        </p:txBody>
      </p:sp>
      <p:sp>
        <p:nvSpPr>
          <p:cNvPr id="8" name="Footer Placeholder 7">
            <a:extLst>
              <a:ext uri="{FF2B5EF4-FFF2-40B4-BE49-F238E27FC236}">
                <a16:creationId xmlns:a16="http://schemas.microsoft.com/office/drawing/2014/main" id="{C1229ECE-C426-4656-AFA6-37BCCFF2E72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6A06D39-238B-4B26-A52D-42983EF84B20}"/>
              </a:ext>
            </a:extLst>
          </p:cNvPr>
          <p:cNvSpPr>
            <a:spLocks noGrp="1"/>
          </p:cNvSpPr>
          <p:nvPr>
            <p:ph type="sldNum" sz="quarter" idx="12"/>
          </p:nvPr>
        </p:nvSpPr>
        <p:spPr/>
        <p:txBody>
          <a:bodyPr/>
          <a:lstStyle/>
          <a:p>
            <a:fld id="{9E1BE7C5-2156-4744-8020-A2086844A624}" type="slidenum">
              <a:rPr lang="en-US" smtClean="0"/>
              <a:pPr/>
              <a:t>‹Nr.›</a:t>
            </a:fld>
            <a:endParaRPr lang="en-US"/>
          </a:p>
        </p:txBody>
      </p:sp>
    </p:spTree>
    <p:extLst>
      <p:ext uri="{BB962C8B-B14F-4D97-AF65-F5344CB8AC3E}">
        <p14:creationId xmlns:p14="http://schemas.microsoft.com/office/powerpoint/2010/main" val="1495307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efau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FCEEE0-C5FD-411F-91E3-C95D57641A21}"/>
              </a:ext>
            </a:extLst>
          </p:cNvPr>
          <p:cNvSpPr>
            <a:spLocks noGrp="1"/>
          </p:cNvSpPr>
          <p:nvPr>
            <p:ph type="title"/>
          </p:nvPr>
        </p:nvSpPr>
        <p:spPr/>
        <p:txBody>
          <a:bodyPr/>
          <a:lstStyle/>
          <a:p>
            <a:r>
              <a:rPr lang="de-DE"/>
              <a:t>Mastertitelformat bearbeiten</a:t>
            </a:r>
            <a:endParaRPr lang="en-US"/>
          </a:p>
        </p:txBody>
      </p:sp>
      <p:sp>
        <p:nvSpPr>
          <p:cNvPr id="4" name="Foliennummernplatzhalter 3">
            <a:extLst>
              <a:ext uri="{FF2B5EF4-FFF2-40B4-BE49-F238E27FC236}">
                <a16:creationId xmlns:a16="http://schemas.microsoft.com/office/drawing/2014/main" id="{938C1417-0D7D-4BDB-92A6-D5A5343DEF5C}"/>
              </a:ext>
            </a:extLst>
          </p:cNvPr>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1BE7C5-2156-4744-8020-A2086844A624}" type="slidenum">
              <a:rPr kumimoji="0" lang="en-US" sz="105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‹Nr.›</a:t>
            </a:fld>
            <a:endParaRPr kumimoji="0" lang="en-US" sz="105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Textplatzhalter 7">
            <a:extLst>
              <a:ext uri="{FF2B5EF4-FFF2-40B4-BE49-F238E27FC236}">
                <a16:creationId xmlns:a16="http://schemas.microsoft.com/office/drawing/2014/main" id="{0CCF722A-49C0-43E1-8D38-EB1DCCC98E0F}"/>
              </a:ext>
            </a:extLst>
          </p:cNvPr>
          <p:cNvSpPr>
            <a:spLocks noGrp="1"/>
          </p:cNvSpPr>
          <p:nvPr>
            <p:ph type="body" sz="quarter" idx="18" hasCustomPrompt="1"/>
          </p:nvPr>
        </p:nvSpPr>
        <p:spPr>
          <a:xfrm>
            <a:off x="397666" y="1466917"/>
            <a:ext cx="10591800" cy="4640920"/>
          </a:xfrm>
          <a:solidFill>
            <a:srgbClr val="F6F6F8"/>
          </a:solidFill>
          <a:ln w="19050">
            <a:solidFill>
              <a:srgbClr val="53794A"/>
            </a:solidFill>
          </a:ln>
        </p:spPr>
        <p:txBody>
          <a:bodyPr lIns="72000" tIns="72000" rIns="72000" bIns="72000"/>
          <a:lstStyle>
            <a:lvl1pPr marL="285750" indent="-285750">
              <a:lnSpc>
                <a:spcPct val="100000"/>
              </a:lnSpc>
              <a:buClr>
                <a:srgbClr val="53794A"/>
              </a:buClr>
              <a:buSzPct val="100000"/>
              <a:buFont typeface="Wingdings" panose="05000000000000000000" pitchFamily="2" charset="2"/>
              <a:buChar char="§"/>
              <a:defRPr sz="1800" baseline="0"/>
            </a:lvl1pPr>
            <a:lvl2pPr marL="539750" indent="-285750">
              <a:buClr>
                <a:srgbClr val="53794A"/>
              </a:buClr>
              <a:buFont typeface="Wingdings" panose="05000000000000000000" pitchFamily="2" charset="2"/>
              <a:buChar char="Ø"/>
              <a:defRPr sz="1600"/>
            </a:lvl2pPr>
          </a:lstStyle>
          <a:p>
            <a:pPr lvl="0"/>
            <a:r>
              <a:rPr lang="en-US"/>
              <a:t>Bullet 1</a:t>
            </a:r>
          </a:p>
          <a:p>
            <a:pPr lvl="1"/>
            <a:r>
              <a:rPr lang="en-US"/>
              <a:t>Bullet 2</a:t>
            </a:r>
          </a:p>
        </p:txBody>
      </p:sp>
    </p:spTree>
    <p:extLst>
      <p:ext uri="{BB962C8B-B14F-4D97-AF65-F5344CB8AC3E}">
        <p14:creationId xmlns:p14="http://schemas.microsoft.com/office/powerpoint/2010/main" val="416615898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07507-BE91-409E-8B75-7E373D61F65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EE72C15-F6B6-46AD-B0C3-43BA65E66993}"/>
              </a:ext>
            </a:extLst>
          </p:cNvPr>
          <p:cNvSpPr>
            <a:spLocks noGrp="1"/>
          </p:cNvSpPr>
          <p:nvPr>
            <p:ph type="dt" sz="half" idx="10"/>
          </p:nvPr>
        </p:nvSpPr>
        <p:spPr/>
        <p:txBody>
          <a:bodyPr/>
          <a:lstStyle/>
          <a:p>
            <a:fld id="{AA013146-ECF7-48EA-951E-53BD76DB1ADC}" type="datetimeFigureOut">
              <a:rPr lang="en-US" smtClean="0"/>
              <a:pPr/>
              <a:t>1/15/2021</a:t>
            </a:fld>
            <a:endParaRPr lang="en-US"/>
          </a:p>
        </p:txBody>
      </p:sp>
      <p:sp>
        <p:nvSpPr>
          <p:cNvPr id="4" name="Footer Placeholder 3">
            <a:extLst>
              <a:ext uri="{FF2B5EF4-FFF2-40B4-BE49-F238E27FC236}">
                <a16:creationId xmlns:a16="http://schemas.microsoft.com/office/drawing/2014/main" id="{E3CA5DE1-9E2F-4783-BBCF-E513DC27829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07FACD0-B03A-4253-B394-845FF02C6422}"/>
              </a:ext>
            </a:extLst>
          </p:cNvPr>
          <p:cNvSpPr>
            <a:spLocks noGrp="1"/>
          </p:cNvSpPr>
          <p:nvPr>
            <p:ph type="sldNum" sz="quarter" idx="12"/>
          </p:nvPr>
        </p:nvSpPr>
        <p:spPr/>
        <p:txBody>
          <a:bodyPr/>
          <a:lstStyle/>
          <a:p>
            <a:fld id="{9E1BE7C5-2156-4744-8020-A2086844A624}" type="slidenum">
              <a:rPr lang="en-US" smtClean="0"/>
              <a:pPr/>
              <a:t>‹Nr.›</a:t>
            </a:fld>
            <a:endParaRPr lang="en-US"/>
          </a:p>
        </p:txBody>
      </p:sp>
    </p:spTree>
    <p:extLst>
      <p:ext uri="{BB962C8B-B14F-4D97-AF65-F5344CB8AC3E}">
        <p14:creationId xmlns:p14="http://schemas.microsoft.com/office/powerpoint/2010/main" val="88375591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AACD6BC-F8A0-46A4-91BC-AA26D3D258A6}"/>
              </a:ext>
            </a:extLst>
          </p:cNvPr>
          <p:cNvSpPr>
            <a:spLocks noGrp="1"/>
          </p:cNvSpPr>
          <p:nvPr>
            <p:ph type="dt" sz="half" idx="10"/>
          </p:nvPr>
        </p:nvSpPr>
        <p:spPr/>
        <p:txBody>
          <a:bodyPr/>
          <a:lstStyle/>
          <a:p>
            <a:fld id="{EE02651A-0D3A-45E8-9C65-5771DF2A4422}" type="datetimeFigureOut">
              <a:rPr lang="en-GB" smtClean="0"/>
              <a:t>15/01/2021</a:t>
            </a:fld>
            <a:endParaRPr lang="en-GB"/>
          </a:p>
        </p:txBody>
      </p:sp>
      <p:sp>
        <p:nvSpPr>
          <p:cNvPr id="3" name="Footer Placeholder 2">
            <a:extLst>
              <a:ext uri="{FF2B5EF4-FFF2-40B4-BE49-F238E27FC236}">
                <a16:creationId xmlns:a16="http://schemas.microsoft.com/office/drawing/2014/main" id="{F537BAC4-B721-4799-8A27-BC90A2F61A5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9AB4CAF-FCDE-425E-9960-D5FC23D163E1}"/>
              </a:ext>
            </a:extLst>
          </p:cNvPr>
          <p:cNvSpPr>
            <a:spLocks noGrp="1"/>
          </p:cNvSpPr>
          <p:nvPr>
            <p:ph type="sldNum" sz="quarter" idx="12"/>
          </p:nvPr>
        </p:nvSpPr>
        <p:spPr/>
        <p:txBody>
          <a:bodyPr/>
          <a:lstStyle/>
          <a:p>
            <a:fld id="{9E1BE7C5-2156-4744-8020-A2086844A624}" type="slidenum">
              <a:rPr lang="en-US" smtClean="0"/>
              <a:pPr/>
              <a:t>‹Nr.›</a:t>
            </a:fld>
            <a:endParaRPr lang="en-US"/>
          </a:p>
        </p:txBody>
      </p:sp>
    </p:spTree>
    <p:extLst>
      <p:ext uri="{BB962C8B-B14F-4D97-AF65-F5344CB8AC3E}">
        <p14:creationId xmlns:p14="http://schemas.microsoft.com/office/powerpoint/2010/main" val="243841628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151DD-45F0-4D8E-9FC5-7E47AB9992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5E0C4E9-115C-4DEE-95E8-700B64AB626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8578F2B-0C2B-4B6A-B28B-3D29007FB8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5E9E5D-6AA3-4F26-8698-B880ABAB413D}"/>
              </a:ext>
            </a:extLst>
          </p:cNvPr>
          <p:cNvSpPr>
            <a:spLocks noGrp="1"/>
          </p:cNvSpPr>
          <p:nvPr>
            <p:ph type="dt" sz="half" idx="10"/>
          </p:nvPr>
        </p:nvSpPr>
        <p:spPr/>
        <p:txBody>
          <a:bodyPr/>
          <a:lstStyle/>
          <a:p>
            <a:fld id="{AA013146-ECF7-48EA-951E-53BD76DB1ADC}" type="datetimeFigureOut">
              <a:rPr lang="en-US" smtClean="0"/>
              <a:pPr/>
              <a:t>1/15/2021</a:t>
            </a:fld>
            <a:endParaRPr lang="en-US"/>
          </a:p>
        </p:txBody>
      </p:sp>
      <p:sp>
        <p:nvSpPr>
          <p:cNvPr id="6" name="Footer Placeholder 5">
            <a:extLst>
              <a:ext uri="{FF2B5EF4-FFF2-40B4-BE49-F238E27FC236}">
                <a16:creationId xmlns:a16="http://schemas.microsoft.com/office/drawing/2014/main" id="{E5578F2D-9F84-461E-89FD-CF8FAB79337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FC321D3-D0F5-4514-ABBC-6F05741019B9}"/>
              </a:ext>
            </a:extLst>
          </p:cNvPr>
          <p:cNvSpPr>
            <a:spLocks noGrp="1"/>
          </p:cNvSpPr>
          <p:nvPr>
            <p:ph type="sldNum" sz="quarter" idx="12"/>
          </p:nvPr>
        </p:nvSpPr>
        <p:spPr/>
        <p:txBody>
          <a:bodyPr/>
          <a:lstStyle/>
          <a:p>
            <a:fld id="{9E1BE7C5-2156-4744-8020-A2086844A624}" type="slidenum">
              <a:rPr lang="en-US" smtClean="0"/>
              <a:pPr/>
              <a:t>‹Nr.›</a:t>
            </a:fld>
            <a:endParaRPr lang="en-US"/>
          </a:p>
        </p:txBody>
      </p:sp>
    </p:spTree>
    <p:extLst>
      <p:ext uri="{BB962C8B-B14F-4D97-AF65-F5344CB8AC3E}">
        <p14:creationId xmlns:p14="http://schemas.microsoft.com/office/powerpoint/2010/main" val="175080642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A4683-6919-4CFE-AEFE-F83AFE1AEE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4AEB30B-F3A2-4FC8-A205-FF03E43EAEE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BC46057-388F-44DC-86A9-705AA61C10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2EB4C4-902F-4347-932C-80DF15A3C488}"/>
              </a:ext>
            </a:extLst>
          </p:cNvPr>
          <p:cNvSpPr>
            <a:spLocks noGrp="1"/>
          </p:cNvSpPr>
          <p:nvPr>
            <p:ph type="dt" sz="half" idx="10"/>
          </p:nvPr>
        </p:nvSpPr>
        <p:spPr/>
        <p:txBody>
          <a:bodyPr/>
          <a:lstStyle/>
          <a:p>
            <a:fld id="{AA013146-ECF7-48EA-951E-53BD76DB1ADC}" type="datetimeFigureOut">
              <a:rPr lang="en-US" smtClean="0"/>
              <a:pPr/>
              <a:t>1/15/2021</a:t>
            </a:fld>
            <a:endParaRPr lang="en-US"/>
          </a:p>
        </p:txBody>
      </p:sp>
      <p:sp>
        <p:nvSpPr>
          <p:cNvPr id="6" name="Footer Placeholder 5">
            <a:extLst>
              <a:ext uri="{FF2B5EF4-FFF2-40B4-BE49-F238E27FC236}">
                <a16:creationId xmlns:a16="http://schemas.microsoft.com/office/drawing/2014/main" id="{56180AE0-9CA2-4BFD-883A-2B47F68D864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F21D06E-3279-4878-B365-A08529696301}"/>
              </a:ext>
            </a:extLst>
          </p:cNvPr>
          <p:cNvSpPr>
            <a:spLocks noGrp="1"/>
          </p:cNvSpPr>
          <p:nvPr>
            <p:ph type="sldNum" sz="quarter" idx="12"/>
          </p:nvPr>
        </p:nvSpPr>
        <p:spPr/>
        <p:txBody>
          <a:bodyPr/>
          <a:lstStyle/>
          <a:p>
            <a:fld id="{9E1BE7C5-2156-4744-8020-A2086844A624}" type="slidenum">
              <a:rPr lang="en-US" smtClean="0"/>
              <a:pPr/>
              <a:t>‹Nr.›</a:t>
            </a:fld>
            <a:endParaRPr lang="en-US"/>
          </a:p>
        </p:txBody>
      </p:sp>
    </p:spTree>
    <p:extLst>
      <p:ext uri="{BB962C8B-B14F-4D97-AF65-F5344CB8AC3E}">
        <p14:creationId xmlns:p14="http://schemas.microsoft.com/office/powerpoint/2010/main" val="138771962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18B46-9DB1-441A-B4DB-F757BDA4055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36C99F4-EEF1-486B-BD67-5492F5EB814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C8F4DAC-7907-4EDD-89AF-7FEBCBAFB02D}"/>
              </a:ext>
            </a:extLst>
          </p:cNvPr>
          <p:cNvSpPr>
            <a:spLocks noGrp="1"/>
          </p:cNvSpPr>
          <p:nvPr>
            <p:ph type="dt" sz="half" idx="10"/>
          </p:nvPr>
        </p:nvSpPr>
        <p:spPr/>
        <p:txBody>
          <a:bodyPr/>
          <a:lstStyle/>
          <a:p>
            <a:fld id="{AA013146-ECF7-48EA-951E-53BD76DB1ADC}" type="datetimeFigureOut">
              <a:rPr lang="en-US" smtClean="0"/>
              <a:pPr/>
              <a:t>1/15/2021</a:t>
            </a:fld>
            <a:endParaRPr lang="en-US"/>
          </a:p>
        </p:txBody>
      </p:sp>
      <p:sp>
        <p:nvSpPr>
          <p:cNvPr id="5" name="Footer Placeholder 4">
            <a:extLst>
              <a:ext uri="{FF2B5EF4-FFF2-40B4-BE49-F238E27FC236}">
                <a16:creationId xmlns:a16="http://schemas.microsoft.com/office/drawing/2014/main" id="{862B2986-0DB8-4167-9D0A-7D940CA35E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547976C-11DE-44D3-ADE7-902DE2392A67}"/>
              </a:ext>
            </a:extLst>
          </p:cNvPr>
          <p:cNvSpPr>
            <a:spLocks noGrp="1"/>
          </p:cNvSpPr>
          <p:nvPr>
            <p:ph type="sldNum" sz="quarter" idx="12"/>
          </p:nvPr>
        </p:nvSpPr>
        <p:spPr/>
        <p:txBody>
          <a:bodyPr/>
          <a:lstStyle/>
          <a:p>
            <a:fld id="{9E1BE7C5-2156-4744-8020-A2086844A624}" type="slidenum">
              <a:rPr lang="en-US" smtClean="0"/>
              <a:pPr/>
              <a:t>‹Nr.›</a:t>
            </a:fld>
            <a:endParaRPr lang="en-US"/>
          </a:p>
        </p:txBody>
      </p:sp>
    </p:spTree>
    <p:extLst>
      <p:ext uri="{BB962C8B-B14F-4D97-AF65-F5344CB8AC3E}">
        <p14:creationId xmlns:p14="http://schemas.microsoft.com/office/powerpoint/2010/main" val="183627587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Defau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FCEEE0-C5FD-411F-91E3-C95D57641A21}"/>
              </a:ext>
            </a:extLst>
          </p:cNvPr>
          <p:cNvSpPr>
            <a:spLocks noGrp="1"/>
          </p:cNvSpPr>
          <p:nvPr>
            <p:ph type="title"/>
          </p:nvPr>
        </p:nvSpPr>
        <p:spPr>
          <a:xfrm>
            <a:off x="464341" y="193675"/>
            <a:ext cx="9536909" cy="1006475"/>
          </a:xfrm>
        </p:spPr>
        <p:txBody>
          <a:bodyPr/>
          <a:lstStyle>
            <a:lvl1pPr>
              <a:defRPr>
                <a:latin typeface="+mn-lt"/>
              </a:defRPr>
            </a:lvl1pPr>
          </a:lstStyle>
          <a:p>
            <a:r>
              <a:rPr lang="de-DE"/>
              <a:t>Mastertitelformat bearbeiten</a:t>
            </a:r>
            <a:endParaRPr lang="en-US"/>
          </a:p>
        </p:txBody>
      </p:sp>
      <p:sp>
        <p:nvSpPr>
          <p:cNvPr id="4" name="Foliennummernplatzhalter 3">
            <a:extLst>
              <a:ext uri="{FF2B5EF4-FFF2-40B4-BE49-F238E27FC236}">
                <a16:creationId xmlns:a16="http://schemas.microsoft.com/office/drawing/2014/main" id="{938C1417-0D7D-4BDB-92A6-D5A5343DEF5C}"/>
              </a:ext>
            </a:extLst>
          </p:cNvPr>
          <p:cNvSpPr>
            <a:spLocks noGrp="1"/>
          </p:cNvSpPr>
          <p:nvPr>
            <p:ph type="sldNum" sz="quarter" idx="11"/>
          </p:nvPr>
        </p:nvSpPr>
        <p:spPr/>
        <p:txBody>
          <a:bodyPr/>
          <a:lstStyle/>
          <a:p>
            <a:fld id="{9E1BE7C5-2156-4744-8020-A2086844A624}" type="slidenum">
              <a:rPr lang="en-US" smtClean="0"/>
              <a:pPr/>
              <a:t>‹Nr.›</a:t>
            </a:fld>
            <a:endParaRPr lang="en-US"/>
          </a:p>
        </p:txBody>
      </p:sp>
      <p:sp>
        <p:nvSpPr>
          <p:cNvPr id="5" name="Textplatzhalter 7">
            <a:extLst>
              <a:ext uri="{FF2B5EF4-FFF2-40B4-BE49-F238E27FC236}">
                <a16:creationId xmlns:a16="http://schemas.microsoft.com/office/drawing/2014/main" id="{0CCF722A-49C0-43E1-8D38-EB1DCCC98E0F}"/>
              </a:ext>
            </a:extLst>
          </p:cNvPr>
          <p:cNvSpPr>
            <a:spLocks noGrp="1"/>
          </p:cNvSpPr>
          <p:nvPr>
            <p:ph type="body" sz="quarter" idx="18" hasCustomPrompt="1"/>
          </p:nvPr>
        </p:nvSpPr>
        <p:spPr>
          <a:xfrm>
            <a:off x="464341" y="1481602"/>
            <a:ext cx="10591800" cy="4640920"/>
          </a:xfrm>
          <a:solidFill>
            <a:srgbClr val="F6F6F8"/>
          </a:solidFill>
          <a:ln w="19050">
            <a:solidFill>
              <a:srgbClr val="53794A"/>
            </a:solidFill>
          </a:ln>
        </p:spPr>
        <p:txBody>
          <a:bodyPr lIns="72000" tIns="72000" rIns="72000" bIns="72000" anchor="ctr"/>
          <a:lstStyle>
            <a:lvl1pPr marL="285750" indent="-285750">
              <a:lnSpc>
                <a:spcPct val="100000"/>
              </a:lnSpc>
              <a:buClr>
                <a:srgbClr val="53794A"/>
              </a:buClr>
              <a:buSzPct val="100000"/>
              <a:buFont typeface="Wingdings" panose="05000000000000000000" pitchFamily="2" charset="2"/>
              <a:buChar char="§"/>
              <a:defRPr sz="2000" baseline="0"/>
            </a:lvl1pPr>
            <a:lvl2pPr marL="539750" indent="-285750">
              <a:buClr>
                <a:srgbClr val="53794A"/>
              </a:buClr>
              <a:buFont typeface="Wingdings" panose="05000000000000000000" pitchFamily="2" charset="2"/>
              <a:buChar char="Ø"/>
              <a:defRPr sz="1800"/>
            </a:lvl2pPr>
          </a:lstStyle>
          <a:p>
            <a:pPr lvl="0"/>
            <a:r>
              <a:rPr lang="en-US"/>
              <a:t>Bullet 1</a:t>
            </a:r>
          </a:p>
          <a:p>
            <a:pPr lvl="1"/>
            <a:r>
              <a:rPr lang="en-US"/>
              <a:t>Bullet 2</a:t>
            </a:r>
          </a:p>
        </p:txBody>
      </p:sp>
    </p:spTree>
    <p:extLst>
      <p:ext uri="{BB962C8B-B14F-4D97-AF65-F5344CB8AC3E}">
        <p14:creationId xmlns:p14="http://schemas.microsoft.com/office/powerpoint/2010/main" val="134689771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TItel_Ingmar">
    <p:bg>
      <p:bgRef idx="1001">
        <a:schemeClr val="bg1"/>
      </p:bgRef>
    </p:bg>
    <p:spTree>
      <p:nvGrpSpPr>
        <p:cNvPr id="1" name=""/>
        <p:cNvGrpSpPr/>
        <p:nvPr/>
      </p:nvGrpSpPr>
      <p:grpSpPr>
        <a:xfrm>
          <a:off x="0" y="0"/>
          <a:ext cx="0" cy="0"/>
          <a:chOff x="0" y="0"/>
          <a:chExt cx="0" cy="0"/>
        </a:xfrm>
      </p:grpSpPr>
      <p:sp>
        <p:nvSpPr>
          <p:cNvPr id="23" name="Rectangle 10">
            <a:extLst>
              <a:ext uri="{FF2B5EF4-FFF2-40B4-BE49-F238E27FC236}">
                <a16:creationId xmlns:a16="http://schemas.microsoft.com/office/drawing/2014/main" id="{AFE3544E-3694-4AE6-8A77-CC208782C668}"/>
              </a:ext>
            </a:extLst>
          </p:cNvPr>
          <p:cNvSpPr/>
          <p:nvPr userDrawn="1"/>
        </p:nvSpPr>
        <p:spPr>
          <a:xfrm>
            <a:off x="8630292" y="0"/>
            <a:ext cx="3561708" cy="6858000"/>
          </a:xfrm>
          <a:prstGeom prst="rect">
            <a:avLst/>
          </a:prstGeom>
          <a:solidFill>
            <a:srgbClr val="7D9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GB" sz="1800" b="1">
                <a:solidFill>
                  <a:schemeClr val="bg2"/>
                </a:solidFill>
                <a:latin typeface="Calibri" panose="020F0502020204030204" pitchFamily="34" charset="0"/>
                <a:cs typeface="Calibri" panose="020F0502020204030204" pitchFamily="34" charset="0"/>
              </a:rPr>
              <a:t>Climate &amp; Company</a:t>
            </a:r>
          </a:p>
          <a:p>
            <a:pPr algn="ctr"/>
            <a:r>
              <a:rPr lang="en-GB" sz="1800" b="1">
                <a:solidFill>
                  <a:schemeClr val="bg2"/>
                </a:solidFill>
                <a:latin typeface="Calibri" panose="020F0502020204030204" pitchFamily="34" charset="0"/>
                <a:cs typeface="Calibri" panose="020F0502020204030204" pitchFamily="34" charset="0"/>
              </a:rPr>
              <a:t>  </a:t>
            </a:r>
            <a:r>
              <a:rPr lang="en-GB" sz="1800">
                <a:solidFill>
                  <a:schemeClr val="bg2"/>
                </a:solidFill>
                <a:latin typeface="Calibri" panose="020F0502020204030204" pitchFamily="34" charset="0"/>
                <a:cs typeface="Calibri" panose="020F0502020204030204" pitchFamily="34" charset="0"/>
              </a:rPr>
              <a:t>Climateandcompany.de</a:t>
            </a:r>
          </a:p>
          <a:p>
            <a:pPr algn="ctr"/>
            <a:endParaRPr lang="en-GB" sz="1800">
              <a:solidFill>
                <a:srgbClr val="FFFFFF"/>
              </a:solidFill>
              <a:latin typeface="Calibri" panose="020F0502020204030204" pitchFamily="34" charset="0"/>
              <a:cs typeface="Calibri" panose="020F0502020204030204" pitchFamily="34" charset="0"/>
            </a:endParaRPr>
          </a:p>
          <a:p>
            <a:pPr algn="ctr"/>
            <a:r>
              <a:rPr lang="en-GB" sz="1800" b="1">
                <a:solidFill>
                  <a:srgbClr val="FFFFFF"/>
                </a:solidFill>
                <a:latin typeface="Calibri" panose="020F0502020204030204" pitchFamily="34" charset="0"/>
                <a:cs typeface="Calibri" panose="020F0502020204030204" pitchFamily="34" charset="0"/>
              </a:rPr>
              <a:t>Frankfurt School</a:t>
            </a:r>
          </a:p>
          <a:p>
            <a:pPr algn="ctr"/>
            <a:r>
              <a:rPr lang="en-GB" sz="1800" b="1">
                <a:solidFill>
                  <a:srgbClr val="FFFFFF"/>
                </a:solidFill>
                <a:latin typeface="Calibri" panose="020F0502020204030204" pitchFamily="34" charset="0"/>
                <a:cs typeface="Calibri" panose="020F0502020204030204" pitchFamily="34" charset="0"/>
              </a:rPr>
              <a:t>UNEP Centre for Climate </a:t>
            </a:r>
          </a:p>
          <a:p>
            <a:pPr algn="ctr"/>
            <a:r>
              <a:rPr lang="en-GB" sz="1800" b="1">
                <a:solidFill>
                  <a:srgbClr val="FFFFFF"/>
                </a:solidFill>
                <a:latin typeface="Calibri" panose="020F0502020204030204" pitchFamily="34" charset="0"/>
                <a:cs typeface="Calibri" panose="020F0502020204030204" pitchFamily="34" charset="0"/>
              </a:rPr>
              <a:t>&amp; Sustainable Energy Finance</a:t>
            </a:r>
          </a:p>
          <a:p>
            <a:pPr algn="ctr"/>
            <a:r>
              <a:rPr lang="en-GB" sz="1800">
                <a:solidFill>
                  <a:srgbClr val="FFFFFF"/>
                </a:solidFill>
                <a:latin typeface="Calibri" panose="020F0502020204030204" pitchFamily="34" charset="0"/>
                <a:cs typeface="Calibri" panose="020F0502020204030204" pitchFamily="34" charset="0"/>
              </a:rPr>
              <a:t>fs-unep-centre.org</a:t>
            </a:r>
          </a:p>
          <a:p>
            <a:pPr algn="ctr"/>
            <a:endParaRPr lang="en-GB" sz="1800">
              <a:solidFill>
                <a:srgbClr val="FFFFFF"/>
              </a:solidFill>
              <a:latin typeface="Calibri" panose="020F0502020204030204" pitchFamily="34" charset="0"/>
              <a:cs typeface="Calibri" panose="020F0502020204030204" pitchFamily="34" charset="0"/>
            </a:endParaRPr>
          </a:p>
          <a:p>
            <a:pPr algn="ctr"/>
            <a:r>
              <a:rPr lang="en-GB" sz="1800" b="1" err="1">
                <a:solidFill>
                  <a:srgbClr val="FFFFFF"/>
                </a:solidFill>
                <a:latin typeface="Calibri" panose="020F0502020204030204" pitchFamily="34" charset="0"/>
                <a:cs typeface="Calibri" panose="020F0502020204030204" pitchFamily="34" charset="0"/>
              </a:rPr>
              <a:t>Germanwatch</a:t>
            </a:r>
            <a:endParaRPr lang="en-GB" sz="1800" b="1">
              <a:solidFill>
                <a:srgbClr val="FFFFFF"/>
              </a:solidFill>
              <a:latin typeface="Calibri" panose="020F0502020204030204" pitchFamily="34" charset="0"/>
              <a:cs typeface="Calibri" panose="020F0502020204030204" pitchFamily="34" charset="0"/>
            </a:endParaRPr>
          </a:p>
          <a:p>
            <a:pPr algn="ctr"/>
            <a:r>
              <a:rPr lang="en-GB" sz="1800">
                <a:solidFill>
                  <a:srgbClr val="FFFFFF"/>
                </a:solidFill>
                <a:latin typeface="Calibri" panose="020F0502020204030204" pitchFamily="34" charset="0"/>
                <a:cs typeface="Calibri" panose="020F0502020204030204" pitchFamily="34" charset="0"/>
              </a:rPr>
              <a:t>Germanwatch.org</a:t>
            </a:r>
          </a:p>
          <a:p>
            <a:pPr algn="ctr"/>
            <a:endParaRPr lang="en-GB" sz="1800">
              <a:solidFill>
                <a:srgbClr val="FFFFFF"/>
              </a:solidFill>
              <a:latin typeface="Calibri" panose="020F0502020204030204" pitchFamily="34" charset="0"/>
              <a:cs typeface="Calibri" panose="020F0502020204030204" pitchFamily="34" charset="0"/>
            </a:endParaRPr>
          </a:p>
          <a:p>
            <a:pPr algn="ctr"/>
            <a:endParaRPr lang="en-GB" sz="1800">
              <a:solidFill>
                <a:schemeClr val="bg2"/>
              </a:solidFill>
              <a:latin typeface="Calibri" panose="020F0502020204030204" pitchFamily="34" charset="0"/>
              <a:cs typeface="Calibri" panose="020F0502020204030204" pitchFamily="34" charset="0"/>
            </a:endParaRPr>
          </a:p>
        </p:txBody>
      </p:sp>
      <p:graphicFrame>
        <p:nvGraphicFramePr>
          <p:cNvPr id="7" name="Objekt 6" hidden="1">
            <a:extLst>
              <a:ext uri="{FF2B5EF4-FFF2-40B4-BE49-F238E27FC236}">
                <a16:creationId xmlns:a16="http://schemas.microsoft.com/office/drawing/2014/main" id="{D4DBCC8F-9347-4E40-90E1-98EA79070F9B}"/>
              </a:ext>
            </a:extLst>
          </p:cNvPr>
          <p:cNvGraphicFramePr>
            <a:graphicFrameLocks noChangeAspect="1"/>
          </p:cNvGraphicFramePr>
          <p:nvPr userDrawn="1">
            <p:custDataLst>
              <p:tags r:id="rId2"/>
            </p:custDataLst>
            <p:extLst>
              <p:ext uri="{D42A27DB-BD31-4B8C-83A1-F6EECF244321}">
                <p14:modId xmlns:p14="http://schemas.microsoft.com/office/powerpoint/2010/main" val="247647993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1507" name="think-cell Folie" r:id="rId5" imgW="530" imgH="531" progId="TCLayout.ActiveDocument.1">
                  <p:embed/>
                </p:oleObj>
              </mc:Choice>
              <mc:Fallback>
                <p:oleObj name="think-cell Folie" r:id="rId5" imgW="530" imgH="531" progId="TCLayout.ActiveDocument.1">
                  <p:embed/>
                  <p:pic>
                    <p:nvPicPr>
                      <p:cNvPr id="7" name="Objekt 6" hidden="1">
                        <a:extLst>
                          <a:ext uri="{FF2B5EF4-FFF2-40B4-BE49-F238E27FC236}">
                            <a16:creationId xmlns:a16="http://schemas.microsoft.com/office/drawing/2014/main" id="{D4DBCC8F-9347-4E40-90E1-98EA79070F9B}"/>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Rechteck 1" hidden="1">
            <a:extLst>
              <a:ext uri="{FF2B5EF4-FFF2-40B4-BE49-F238E27FC236}">
                <a16:creationId xmlns:a16="http://schemas.microsoft.com/office/drawing/2014/main" id="{ECE82270-0F51-48DE-A400-7BA4AB5D7EB3}"/>
              </a:ext>
            </a:extLst>
          </p:cNvPr>
          <p:cNvSpPr/>
          <p:nvPr userDrawn="1">
            <p:custDataLst>
              <p:tags r:id="rId3"/>
            </p:custDataLst>
          </p:nvPr>
        </p:nvSpPr>
        <p:spPr bwMode="gray">
          <a:xfrm>
            <a:off x="0" y="0"/>
            <a:ext cx="158750" cy="15875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3200" b="1" i="0" baseline="0">
              <a:solidFill>
                <a:schemeClr val="tx1"/>
              </a:solidFill>
              <a:latin typeface="Arial" panose="020B0604020202020204" pitchFamily="34" charset="0"/>
              <a:ea typeface="Verdana" panose="020B0604030504040204" pitchFamily="34" charset="0"/>
              <a:sym typeface="Arial" panose="020B0604020202020204" pitchFamily="34" charset="0"/>
            </a:endParaRPr>
          </a:p>
        </p:txBody>
      </p:sp>
      <p:sp>
        <p:nvSpPr>
          <p:cNvPr id="9" name="Titel 1"/>
          <p:cNvSpPr>
            <a:spLocks noGrp="1"/>
          </p:cNvSpPr>
          <p:nvPr>
            <p:ph type="ctrTitle" hasCustomPrompt="1"/>
          </p:nvPr>
        </p:nvSpPr>
        <p:spPr bwMode="gray">
          <a:xfrm>
            <a:off x="2784863" y="1988194"/>
            <a:ext cx="4349683" cy="2366765"/>
          </a:xfrm>
        </p:spPr>
        <p:txBody>
          <a:bodyPr anchor="ctr" anchorCtr="0"/>
          <a:lstStyle>
            <a:lvl1pPr algn="ctr">
              <a:defRPr sz="3200" b="1" baseline="0">
                <a:latin typeface="+mj-lt"/>
                <a:ea typeface="Verdana" panose="020B0604030504040204" pitchFamily="34" charset="0"/>
                <a:cs typeface="Verdana" panose="020B0604030504040204" pitchFamily="34" charset="0"/>
              </a:defRPr>
            </a:lvl1pPr>
          </a:lstStyle>
          <a:p>
            <a:r>
              <a:rPr lang="en-US" err="1"/>
              <a:t>Titel</a:t>
            </a:r>
            <a:r>
              <a:rPr lang="en-US"/>
              <a:t> </a:t>
            </a:r>
            <a:r>
              <a:rPr lang="en-US" err="1"/>
              <a:t>durch</a:t>
            </a:r>
            <a:r>
              <a:rPr lang="en-US"/>
              <a:t> </a:t>
            </a:r>
            <a:r>
              <a:rPr lang="en-US" err="1"/>
              <a:t>Klicken</a:t>
            </a:r>
            <a:r>
              <a:rPr lang="en-US"/>
              <a:t> </a:t>
            </a:r>
            <a:r>
              <a:rPr lang="en-US" err="1"/>
              <a:t>hinzufügen</a:t>
            </a:r>
            <a:endParaRPr lang="en-US"/>
          </a:p>
        </p:txBody>
      </p:sp>
      <p:sp>
        <p:nvSpPr>
          <p:cNvPr id="11" name="Untertitel 2"/>
          <p:cNvSpPr>
            <a:spLocks noGrp="1"/>
          </p:cNvSpPr>
          <p:nvPr>
            <p:ph type="subTitle" idx="1"/>
          </p:nvPr>
        </p:nvSpPr>
        <p:spPr bwMode="gray">
          <a:xfrm>
            <a:off x="2784862" y="4692253"/>
            <a:ext cx="4349683" cy="350515"/>
          </a:xfrm>
        </p:spPr>
        <p:txBody>
          <a:bodyPr/>
          <a:lstStyle>
            <a:lvl1pPr marL="0" indent="0" algn="ctr">
              <a:lnSpc>
                <a:spcPct val="100000"/>
              </a:lnSpc>
              <a:spcAft>
                <a:spcPts val="0"/>
              </a:spcAft>
              <a:buNone/>
              <a:defRPr sz="1800" b="0" i="1" baseline="0">
                <a:solidFill>
                  <a:schemeClr val="tx1"/>
                </a:solidFill>
                <a:latin typeface="+mn-lt"/>
                <a:ea typeface="Verdana" panose="020B0604030504040204" pitchFamily="34" charset="0"/>
                <a:cs typeface="Verdan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Master-</a:t>
            </a:r>
            <a:r>
              <a:rPr lang="en-US" err="1"/>
              <a:t>Untertitelformat</a:t>
            </a:r>
            <a:r>
              <a:rPr lang="en-US"/>
              <a:t> </a:t>
            </a:r>
            <a:r>
              <a:rPr lang="en-US" err="1"/>
              <a:t>bearbeiten</a:t>
            </a:r>
            <a:endParaRPr lang="en-US"/>
          </a:p>
        </p:txBody>
      </p:sp>
      <p:sp>
        <p:nvSpPr>
          <p:cNvPr id="14" name="Textplatzhalter 9"/>
          <p:cNvSpPr>
            <a:spLocks noGrp="1"/>
          </p:cNvSpPr>
          <p:nvPr>
            <p:ph type="body" sz="quarter" idx="13" hasCustomPrompt="1"/>
          </p:nvPr>
        </p:nvSpPr>
        <p:spPr bwMode="gray">
          <a:xfrm>
            <a:off x="2804348" y="6232081"/>
            <a:ext cx="4336348" cy="307082"/>
          </a:xfrm>
        </p:spPr>
        <p:txBody>
          <a:bodyPr/>
          <a:lstStyle>
            <a:lvl1pPr marL="0" indent="0">
              <a:lnSpc>
                <a:spcPct val="100000"/>
              </a:lnSpc>
              <a:spcAft>
                <a:spcPts val="0"/>
              </a:spcAft>
              <a:buNone/>
              <a:defRPr sz="1400" b="1" cap="all" baseline="0">
                <a:solidFill>
                  <a:schemeClr val="tx2"/>
                </a:solidFill>
                <a:latin typeface="+mn-lt"/>
                <a:ea typeface="Verdana" panose="020B0604030504040204" pitchFamily="34" charset="0"/>
                <a:cs typeface="Verdana" panose="020B0604030504040204" pitchFamily="34" charset="0"/>
              </a:defRPr>
            </a:lvl1pPr>
          </a:lstStyle>
          <a:p>
            <a:pPr lvl="0"/>
            <a:r>
              <a:rPr lang="en-US"/>
              <a:t>Ort, Datum</a:t>
            </a:r>
          </a:p>
        </p:txBody>
      </p:sp>
      <p:sp>
        <p:nvSpPr>
          <p:cNvPr id="6" name="Textplatzhalter 5"/>
          <p:cNvSpPr>
            <a:spLocks noGrp="1"/>
          </p:cNvSpPr>
          <p:nvPr>
            <p:ph type="body" sz="quarter" idx="14" hasCustomPrompt="1"/>
          </p:nvPr>
        </p:nvSpPr>
        <p:spPr>
          <a:xfrm>
            <a:off x="2791013" y="5852234"/>
            <a:ext cx="4349683" cy="304800"/>
          </a:xfrm>
        </p:spPr>
        <p:txBody>
          <a:bodyPr anchor="b" anchorCtr="0"/>
          <a:lstStyle>
            <a:lvl1pPr marL="0" indent="0">
              <a:buNone/>
              <a:defRPr sz="1600" b="1"/>
            </a:lvl1pPr>
          </a:lstStyle>
          <a:p>
            <a:pPr lvl="0"/>
            <a:r>
              <a:rPr lang="en-US"/>
              <a:t>Name</a:t>
            </a:r>
          </a:p>
        </p:txBody>
      </p:sp>
      <p:pic>
        <p:nvPicPr>
          <p:cNvPr id="24" name="Picture 12" descr="A picture containing drawing&#10;&#10;Description automatically generated">
            <a:extLst>
              <a:ext uri="{FF2B5EF4-FFF2-40B4-BE49-F238E27FC236}">
                <a16:creationId xmlns:a16="http://schemas.microsoft.com/office/drawing/2014/main" id="{44CE7252-29FB-4907-8C4E-66A9B70423C1}"/>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3841107" y="131239"/>
            <a:ext cx="3112343" cy="1423319"/>
          </a:xfrm>
          <a:prstGeom prst="rect">
            <a:avLst/>
          </a:prstGeom>
        </p:spPr>
      </p:pic>
      <p:pic>
        <p:nvPicPr>
          <p:cNvPr id="25" name="Picture 4">
            <a:extLst>
              <a:ext uri="{FF2B5EF4-FFF2-40B4-BE49-F238E27FC236}">
                <a16:creationId xmlns:a16="http://schemas.microsoft.com/office/drawing/2014/main" id="{1DCAE160-E7E8-4748-94C4-F551B049A972}"/>
              </a:ext>
            </a:extLst>
          </p:cNvPr>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7622791" y="165961"/>
            <a:ext cx="3899868" cy="12475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5687355"/>
      </p:ext>
    </p:extLst>
  </p:cSld>
  <p:clrMapOvr>
    <a:overrideClrMapping bg1="lt1" tx1="dk1" bg2="lt2" tx2="dk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E0EF7622-240B-41B2-8256-0243A7887CF6}"/>
              </a:ext>
            </a:extLst>
          </p:cNvPr>
          <p:cNvSpPr>
            <a:spLocks noGrp="1"/>
          </p:cNvSpPr>
          <p:nvPr>
            <p:ph type="sldNum" sz="quarter" idx="11"/>
          </p:nvPr>
        </p:nvSpPr>
        <p:spPr/>
        <p:txBody>
          <a:bodyPr/>
          <a:lstStyle/>
          <a:p>
            <a:fld id="{9E1BE7C5-2156-4744-8020-A2086844A624}" type="slidenum">
              <a:rPr lang="en-US" smtClean="0"/>
              <a:pPr/>
              <a:t>‹Nr.›</a:t>
            </a:fld>
            <a:endParaRPr lang="en-US"/>
          </a:p>
        </p:txBody>
      </p:sp>
      <p:sp>
        <p:nvSpPr>
          <p:cNvPr id="5" name="Title 4">
            <a:extLst>
              <a:ext uri="{FF2B5EF4-FFF2-40B4-BE49-F238E27FC236}">
                <a16:creationId xmlns:a16="http://schemas.microsoft.com/office/drawing/2014/main" id="{1237D249-A3E7-47D6-A139-D9A0F0D97139}"/>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73619891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A8FA1227-393C-438D-9222-F3327F7662C1}"/>
              </a:ext>
            </a:extLst>
          </p:cNvPr>
          <p:cNvSpPr>
            <a:spLocks noGrp="1"/>
          </p:cNvSpPr>
          <p:nvPr>
            <p:ph type="dt" sz="half" idx="10"/>
          </p:nvPr>
        </p:nvSpPr>
        <p:spPr/>
        <p:txBody>
          <a:bodyPr/>
          <a:lstStyle/>
          <a:p>
            <a:fld id="{AA013146-ECF7-48EA-951E-53BD76DB1ADC}" type="datetimeFigureOut">
              <a:rPr lang="en-US" smtClean="0"/>
              <a:t>1/15/2021</a:t>
            </a:fld>
            <a:endParaRPr lang="en-US"/>
          </a:p>
        </p:txBody>
      </p:sp>
      <p:sp>
        <p:nvSpPr>
          <p:cNvPr id="6" name="Foliennummernplatzhalter 5">
            <a:extLst>
              <a:ext uri="{FF2B5EF4-FFF2-40B4-BE49-F238E27FC236}">
                <a16:creationId xmlns:a16="http://schemas.microsoft.com/office/drawing/2014/main" id="{D3D2530D-BCAD-4CA5-8A31-466F5D189AC9}"/>
              </a:ext>
            </a:extLst>
          </p:cNvPr>
          <p:cNvSpPr>
            <a:spLocks noGrp="1"/>
          </p:cNvSpPr>
          <p:nvPr>
            <p:ph type="sldNum" sz="quarter" idx="12"/>
          </p:nvPr>
        </p:nvSpPr>
        <p:spPr/>
        <p:txBody>
          <a:bodyPr/>
          <a:lstStyle/>
          <a:p>
            <a:fld id="{9E1BE7C5-2156-4744-8020-A2086844A624}" type="slidenum">
              <a:rPr lang="en-US" smtClean="0"/>
              <a:t>‹Nr.›</a:t>
            </a:fld>
            <a:endParaRPr lang="en-US"/>
          </a:p>
        </p:txBody>
      </p:sp>
      <p:sp>
        <p:nvSpPr>
          <p:cNvPr id="22" name="Rechteck 21">
            <a:extLst>
              <a:ext uri="{FF2B5EF4-FFF2-40B4-BE49-F238E27FC236}">
                <a16:creationId xmlns:a16="http://schemas.microsoft.com/office/drawing/2014/main" id="{D4992F40-4172-41D1-9323-CF7009CA3D85}"/>
              </a:ext>
            </a:extLst>
          </p:cNvPr>
          <p:cNvSpPr/>
          <p:nvPr userDrawn="1"/>
        </p:nvSpPr>
        <p:spPr bwMode="gray">
          <a:xfrm>
            <a:off x="0" y="1637679"/>
            <a:ext cx="7096991" cy="5220321"/>
          </a:xfrm>
          <a:prstGeom prst="rect">
            <a:avLst/>
          </a:prstGeom>
          <a:solidFill>
            <a:srgbClr val="53794A"/>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23" name="Rechteck 22">
            <a:extLst>
              <a:ext uri="{FF2B5EF4-FFF2-40B4-BE49-F238E27FC236}">
                <a16:creationId xmlns:a16="http://schemas.microsoft.com/office/drawing/2014/main" id="{CDC0A405-527C-46C5-802D-22A37FED788D}"/>
              </a:ext>
            </a:extLst>
          </p:cNvPr>
          <p:cNvSpPr/>
          <p:nvPr userDrawn="1"/>
        </p:nvSpPr>
        <p:spPr bwMode="gray">
          <a:xfrm>
            <a:off x="1059873" y="2035580"/>
            <a:ext cx="4654800" cy="4769312"/>
          </a:xfrm>
          <a:prstGeom prst="rect">
            <a:avLst/>
          </a:prstGeom>
          <a:solidFill>
            <a:srgbClr val="FFFFFF">
              <a:alpha val="50000"/>
            </a:srgb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2" name="Titel 1">
            <a:extLst>
              <a:ext uri="{FF2B5EF4-FFF2-40B4-BE49-F238E27FC236}">
                <a16:creationId xmlns:a16="http://schemas.microsoft.com/office/drawing/2014/main" id="{D4B2A916-6718-403D-BAEC-2704E6751C46}"/>
              </a:ext>
            </a:extLst>
          </p:cNvPr>
          <p:cNvSpPr>
            <a:spLocks noGrp="1"/>
          </p:cNvSpPr>
          <p:nvPr>
            <p:ph type="ctrTitle"/>
          </p:nvPr>
        </p:nvSpPr>
        <p:spPr>
          <a:xfrm>
            <a:off x="1322773" y="2522148"/>
            <a:ext cx="4057479" cy="1655762"/>
          </a:xfrm>
        </p:spPr>
        <p:txBody>
          <a:bodyPr anchor="b">
            <a:normAutofit/>
          </a:bodyPr>
          <a:lstStyle>
            <a:lvl1pPr algn="l">
              <a:defRPr sz="3200"/>
            </a:lvl1pPr>
          </a:lstStyle>
          <a:p>
            <a:r>
              <a:rPr lang="de-DE"/>
              <a:t>Mastertitelformat bearbeiten</a:t>
            </a:r>
            <a:endParaRPr lang="en-US"/>
          </a:p>
        </p:txBody>
      </p:sp>
      <p:sp>
        <p:nvSpPr>
          <p:cNvPr id="3" name="Untertitel 2">
            <a:extLst>
              <a:ext uri="{FF2B5EF4-FFF2-40B4-BE49-F238E27FC236}">
                <a16:creationId xmlns:a16="http://schemas.microsoft.com/office/drawing/2014/main" id="{98CB174B-095C-4100-A3B1-2FE95900B2F2}"/>
              </a:ext>
            </a:extLst>
          </p:cNvPr>
          <p:cNvSpPr>
            <a:spLocks noGrp="1"/>
          </p:cNvSpPr>
          <p:nvPr>
            <p:ph type="subTitle" idx="1"/>
          </p:nvPr>
        </p:nvSpPr>
        <p:spPr>
          <a:xfrm>
            <a:off x="1322773" y="4458079"/>
            <a:ext cx="4114800" cy="895156"/>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a:p>
        </p:txBody>
      </p:sp>
      <p:sp>
        <p:nvSpPr>
          <p:cNvPr id="24" name="Textplatzhalter 9">
            <a:extLst>
              <a:ext uri="{FF2B5EF4-FFF2-40B4-BE49-F238E27FC236}">
                <a16:creationId xmlns:a16="http://schemas.microsoft.com/office/drawing/2014/main" id="{2722B306-CBEA-484E-86FF-4F81F009398A}"/>
              </a:ext>
            </a:extLst>
          </p:cNvPr>
          <p:cNvSpPr>
            <a:spLocks noGrp="1"/>
          </p:cNvSpPr>
          <p:nvPr>
            <p:ph type="body" sz="quarter" idx="13" hasCustomPrompt="1"/>
          </p:nvPr>
        </p:nvSpPr>
        <p:spPr bwMode="gray">
          <a:xfrm>
            <a:off x="1302452" y="6285347"/>
            <a:ext cx="4336348" cy="307082"/>
          </a:xfrm>
        </p:spPr>
        <p:txBody>
          <a:bodyPr/>
          <a:lstStyle>
            <a:lvl1pPr marL="0" indent="0">
              <a:lnSpc>
                <a:spcPct val="100000"/>
              </a:lnSpc>
              <a:spcAft>
                <a:spcPts val="0"/>
              </a:spcAft>
              <a:buNone/>
              <a:defRPr sz="1400" b="1" cap="all" baseline="0">
                <a:solidFill>
                  <a:schemeClr val="tx2"/>
                </a:solidFill>
                <a:latin typeface="+mn-lt"/>
                <a:ea typeface="Verdana" panose="020B0604030504040204" pitchFamily="34" charset="0"/>
                <a:cs typeface="Verdana" panose="020B0604030504040204" pitchFamily="34" charset="0"/>
              </a:defRPr>
            </a:lvl1pPr>
          </a:lstStyle>
          <a:p>
            <a:pPr lvl="0"/>
            <a:r>
              <a:rPr lang="en-US"/>
              <a:t>Ort, Datum</a:t>
            </a:r>
          </a:p>
        </p:txBody>
      </p:sp>
      <p:sp>
        <p:nvSpPr>
          <p:cNvPr id="25" name="Textplatzhalter 5">
            <a:extLst>
              <a:ext uri="{FF2B5EF4-FFF2-40B4-BE49-F238E27FC236}">
                <a16:creationId xmlns:a16="http://schemas.microsoft.com/office/drawing/2014/main" id="{FFEFE35A-3C38-4535-856C-0338881E34E3}"/>
              </a:ext>
            </a:extLst>
          </p:cNvPr>
          <p:cNvSpPr>
            <a:spLocks noGrp="1"/>
          </p:cNvSpPr>
          <p:nvPr>
            <p:ph type="body" sz="quarter" idx="14" hasCustomPrompt="1"/>
          </p:nvPr>
        </p:nvSpPr>
        <p:spPr>
          <a:xfrm>
            <a:off x="1289117" y="5905500"/>
            <a:ext cx="4349683" cy="304800"/>
          </a:xfrm>
        </p:spPr>
        <p:txBody>
          <a:bodyPr anchor="b" anchorCtr="0"/>
          <a:lstStyle>
            <a:lvl1pPr marL="0" indent="0">
              <a:buNone/>
              <a:defRPr sz="1600" b="1"/>
            </a:lvl1pPr>
          </a:lstStyle>
          <a:p>
            <a:pPr lvl="0"/>
            <a:r>
              <a:rPr lang="en-US"/>
              <a:t>Name</a:t>
            </a:r>
          </a:p>
        </p:txBody>
      </p:sp>
    </p:spTree>
    <p:extLst>
      <p:ext uri="{BB962C8B-B14F-4D97-AF65-F5344CB8AC3E}">
        <p14:creationId xmlns:p14="http://schemas.microsoft.com/office/powerpoint/2010/main" val="344015493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userDrawn="1">
  <p:cSld name="Title Slide with Small Image">
    <p:spTree>
      <p:nvGrpSpPr>
        <p:cNvPr id="1" name=""/>
        <p:cNvGrpSpPr/>
        <p:nvPr/>
      </p:nvGrpSpPr>
      <p:grpSpPr>
        <a:xfrm>
          <a:off x="0" y="0"/>
          <a:ext cx="0" cy="0"/>
          <a:chOff x="0" y="0"/>
          <a:chExt cx="0" cy="0"/>
        </a:xfrm>
      </p:grpSpPr>
      <p:sp>
        <p:nvSpPr>
          <p:cNvPr id="9" name="Picture Placeholder 1">
            <a:extLst>
              <a:ext uri="{FF2B5EF4-FFF2-40B4-BE49-F238E27FC236}">
                <a16:creationId xmlns:a16="http://schemas.microsoft.com/office/drawing/2014/main" id="{837F9836-5B23-424D-8C60-AC02A8512A4B}"/>
              </a:ext>
            </a:extLst>
          </p:cNvPr>
          <p:cNvSpPr>
            <a:spLocks noGrp="1"/>
          </p:cNvSpPr>
          <p:nvPr>
            <p:ph type="pic" sz="quarter" idx="13" hasCustomPrompt="1"/>
          </p:nvPr>
        </p:nvSpPr>
        <p:spPr>
          <a:xfrm>
            <a:off x="9980476" y="0"/>
            <a:ext cx="2211524" cy="6858000"/>
          </a:xfrm>
          <a:solidFill>
            <a:schemeClr val="bg1">
              <a:lumMod val="95000"/>
            </a:schemeClr>
          </a:solidFill>
        </p:spPr>
        <p:txBody>
          <a:bodyPr anchor="ctr"/>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a:t>Insert or Drag &amp; Drop your photo</a:t>
            </a:r>
          </a:p>
        </p:txBody>
      </p:sp>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286990" y="4346296"/>
            <a:ext cx="6798250" cy="1674470"/>
          </a:xfrm>
        </p:spPr>
        <p:txBody>
          <a:bodyPr anchor="b"/>
          <a:lstStyle>
            <a:lvl1pPr algn="r">
              <a:lnSpc>
                <a:spcPts val="5000"/>
              </a:lnSpc>
              <a:defRPr sz="6000" b="1" cap="all" spc="-300" baseline="0">
                <a:solidFill>
                  <a:schemeClr val="tx1"/>
                </a:solidFill>
                <a:latin typeface="+mj-lt"/>
              </a:defRPr>
            </a:lvl1pPr>
          </a:lstStyle>
          <a:p>
            <a:r>
              <a:rPr lang="en-US" noProof="0"/>
              <a:t>PRESENTATION TITLE</a:t>
            </a:r>
          </a:p>
        </p:txBody>
      </p:sp>
      <p:sp>
        <p:nvSpPr>
          <p:cNvPr id="3" name="Subtitle 2">
            <a:extLst>
              <a:ext uri="{FF2B5EF4-FFF2-40B4-BE49-F238E27FC236}">
                <a16:creationId xmlns:a16="http://schemas.microsoft.com/office/drawing/2014/main" id="{C9980B88-3F4A-4688-9ED0-17EF37E62D93}"/>
              </a:ext>
            </a:extLst>
          </p:cNvPr>
          <p:cNvSpPr>
            <a:spLocks noGrp="1"/>
          </p:cNvSpPr>
          <p:nvPr>
            <p:ph type="subTitle" idx="1"/>
          </p:nvPr>
        </p:nvSpPr>
        <p:spPr>
          <a:xfrm>
            <a:off x="7311904" y="4650539"/>
            <a:ext cx="3401478" cy="1192038"/>
          </a:xfrm>
          <a:solidFill>
            <a:schemeClr val="tx1"/>
          </a:solidFill>
        </p:spPr>
        <p:txBody>
          <a:bodyPr lIns="252000" tIns="0" anchor="ctr"/>
          <a:lstStyle>
            <a:lvl1pPr marL="0" indent="0" algn="l">
              <a:lnSpc>
                <a:spcPct val="100000"/>
              </a:lnSpc>
              <a:buNone/>
              <a:defRPr sz="1800" i="1">
                <a:solidFill>
                  <a:schemeClr val="bg1"/>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
        <p:nvSpPr>
          <p:cNvPr id="7" name="Rectangle 6">
            <a:extLst>
              <a:ext uri="{FF2B5EF4-FFF2-40B4-BE49-F238E27FC236}">
                <a16:creationId xmlns:a16="http://schemas.microsoft.com/office/drawing/2014/main" id="{756F2950-BBCB-4A53-9EAC-D714777B8FA2}"/>
              </a:ext>
            </a:extLst>
          </p:cNvPr>
          <p:cNvSpPr/>
          <p:nvPr userDrawn="1"/>
        </p:nvSpPr>
        <p:spPr>
          <a:xfrm>
            <a:off x="0" y="6794309"/>
            <a:ext cx="9980476" cy="6369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8" name="Rectangle 7">
            <a:extLst>
              <a:ext uri="{FF2B5EF4-FFF2-40B4-BE49-F238E27FC236}">
                <a16:creationId xmlns:a16="http://schemas.microsoft.com/office/drawing/2014/main" id="{D5253865-24CF-4EF5-92A5-F64EB9ABC8B7}"/>
              </a:ext>
            </a:extLst>
          </p:cNvPr>
          <p:cNvSpPr/>
          <p:nvPr userDrawn="1"/>
        </p:nvSpPr>
        <p:spPr>
          <a:xfrm>
            <a:off x="0" y="0"/>
            <a:ext cx="9980476" cy="6369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1" name="Rectangle 10">
            <a:extLst>
              <a:ext uri="{FF2B5EF4-FFF2-40B4-BE49-F238E27FC236}">
                <a16:creationId xmlns:a16="http://schemas.microsoft.com/office/drawing/2014/main" id="{BBE19773-9B6A-4A2C-95A5-69A3788C2D94}"/>
              </a:ext>
            </a:extLst>
          </p:cNvPr>
          <p:cNvSpPr/>
          <p:nvPr userDrawn="1"/>
        </p:nvSpPr>
        <p:spPr>
          <a:xfrm rot="5400000">
            <a:off x="-3378441" y="3410285"/>
            <a:ext cx="6826157" cy="692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Tree>
    <p:extLst>
      <p:ext uri="{BB962C8B-B14F-4D97-AF65-F5344CB8AC3E}">
        <p14:creationId xmlns:p14="http://schemas.microsoft.com/office/powerpoint/2010/main" val="22969691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0863CB0A-F363-48DC-87FC-DC0D97BE56E1}"/>
              </a:ext>
            </a:extLst>
          </p:cNvPr>
          <p:cNvSpPr>
            <a:spLocks noGrp="1"/>
          </p:cNvSpPr>
          <p:nvPr>
            <p:ph type="sldNum" sz="quarter" idx="11"/>
          </p:nvPr>
        </p:nvSpPr>
        <p:spPr>
          <a:xfrm>
            <a:off x="11011589" y="6478480"/>
            <a:ext cx="895905" cy="275172"/>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1BE7C5-2156-4744-8020-A2086844A624}" type="slidenum">
              <a:rPr kumimoji="0" lang="en-US" sz="105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‹Nr.›</a:t>
            </a:fld>
            <a:endParaRPr kumimoji="0" lang="en-US" sz="105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9547642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userDrawn="1">
  <p:cSld name="Default?">
    <p:spTree>
      <p:nvGrpSpPr>
        <p:cNvPr id="1" name=""/>
        <p:cNvGrpSpPr/>
        <p:nvPr/>
      </p:nvGrpSpPr>
      <p:grpSpPr>
        <a:xfrm>
          <a:off x="0" y="0"/>
          <a:ext cx="0" cy="0"/>
          <a:chOff x="0" y="0"/>
          <a:chExt cx="0" cy="0"/>
        </a:xfrm>
      </p:grpSpPr>
      <p:graphicFrame>
        <p:nvGraphicFramePr>
          <p:cNvPr id="6" name="Objekt 5" hidden="1">
            <a:extLst>
              <a:ext uri="{FF2B5EF4-FFF2-40B4-BE49-F238E27FC236}">
                <a16:creationId xmlns:a16="http://schemas.microsoft.com/office/drawing/2014/main" id="{83FEBB89-BA42-442B-B0B1-EEC2B40E29EC}"/>
              </a:ext>
            </a:extLst>
          </p:cNvPr>
          <p:cNvGraphicFramePr>
            <a:graphicFrameLocks noChangeAspect="1"/>
          </p:cNvGraphicFramePr>
          <p:nvPr userDrawn="1">
            <p:custDataLst>
              <p:tags r:id="rId2"/>
            </p:custDataLst>
            <p:extLst>
              <p:ext uri="{D42A27DB-BD31-4B8C-83A1-F6EECF244321}">
                <p14:modId xmlns:p14="http://schemas.microsoft.com/office/powerpoint/2010/main" val="211447248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2531" name="think-cell Folie" r:id="rId5" imgW="530" imgH="531" progId="TCLayout.ActiveDocument.1">
                  <p:embed/>
                </p:oleObj>
              </mc:Choice>
              <mc:Fallback>
                <p:oleObj name="think-cell Folie" r:id="rId5" imgW="530" imgH="531" progId="TCLayout.ActiveDocument.1">
                  <p:embed/>
                  <p:pic>
                    <p:nvPicPr>
                      <p:cNvPr id="6" name="Objekt 5" hidden="1">
                        <a:extLst>
                          <a:ext uri="{FF2B5EF4-FFF2-40B4-BE49-F238E27FC236}">
                            <a16:creationId xmlns:a16="http://schemas.microsoft.com/office/drawing/2014/main" id="{83FEBB89-BA42-442B-B0B1-EEC2B40E29EC}"/>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hteck 3" hidden="1">
            <a:extLst>
              <a:ext uri="{FF2B5EF4-FFF2-40B4-BE49-F238E27FC236}">
                <a16:creationId xmlns:a16="http://schemas.microsoft.com/office/drawing/2014/main" id="{19353298-859E-4F5F-B908-9BE704FE446D}"/>
              </a:ext>
            </a:extLst>
          </p:cNvPr>
          <p:cNvSpPr/>
          <p:nvPr userDrawn="1">
            <p:custDataLst>
              <p:tags r:id="rId3"/>
            </p:custDataLst>
          </p:nvPr>
        </p:nvSpPr>
        <p:spPr bwMode="gray">
          <a:xfrm>
            <a:off x="0" y="0"/>
            <a:ext cx="158750" cy="15875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200" b="1" i="0" baseline="0">
              <a:solidFill>
                <a:schemeClr val="tx1"/>
              </a:solidFill>
              <a:latin typeface="Arial" panose="020B0604020202020204" pitchFamily="34" charset="0"/>
              <a:ea typeface="Verdana" panose="020B0604030504040204" pitchFamily="34" charset="0"/>
              <a:sym typeface="Arial" panose="020B0604020202020204" pitchFamily="34" charset="0"/>
            </a:endParaRPr>
          </a:p>
        </p:txBody>
      </p:sp>
      <p:sp>
        <p:nvSpPr>
          <p:cNvPr id="3" name="Datumsplatzhalter 2"/>
          <p:cNvSpPr>
            <a:spLocks noGrp="1"/>
          </p:cNvSpPr>
          <p:nvPr>
            <p:ph type="dt" sz="half" idx="10"/>
          </p:nvPr>
        </p:nvSpPr>
        <p:spPr>
          <a:xfrm>
            <a:off x="814917" y="6425409"/>
            <a:ext cx="9889595" cy="221109"/>
          </a:xfrm>
        </p:spPr>
        <p:txBody>
          <a:bodyPr/>
          <a:lstStyle/>
          <a:p>
            <a:fld id="{D95B1713-4AF6-4486-B497-95539E03C42E}" type="datetime1">
              <a:rPr lang="en-US" smtClean="0"/>
              <a:t>1/15/2021</a:t>
            </a:fld>
            <a:endParaRPr lang="en-US"/>
          </a:p>
        </p:txBody>
      </p:sp>
      <p:sp>
        <p:nvSpPr>
          <p:cNvPr id="10" name="Foliennummernplatzhalter 5"/>
          <p:cNvSpPr>
            <a:spLocks noGrp="1"/>
          </p:cNvSpPr>
          <p:nvPr>
            <p:ph type="sldNum" sz="quarter" idx="4"/>
          </p:nvPr>
        </p:nvSpPr>
        <p:spPr>
          <a:xfrm>
            <a:off x="10966563" y="6426918"/>
            <a:ext cx="628652" cy="219600"/>
          </a:xfrm>
          <a:prstGeom prst="rect">
            <a:avLst/>
          </a:prstGeom>
        </p:spPr>
        <p:txBody>
          <a:bodyPr/>
          <a:lstStyle>
            <a:lvl1pPr>
              <a:defRPr sz="1200">
                <a:latin typeface="+mn-lt"/>
              </a:defRPr>
            </a:lvl1pPr>
          </a:lstStyle>
          <a:p>
            <a:fld id="{EF7872F8-31F6-43E8-A9A9-7933E5EB1337}" type="slidenum">
              <a:rPr lang="en-US" smtClean="0"/>
              <a:pPr/>
              <a:t>‹Nr.›</a:t>
            </a:fld>
            <a:endParaRPr lang="en-US"/>
          </a:p>
        </p:txBody>
      </p:sp>
      <p:sp>
        <p:nvSpPr>
          <p:cNvPr id="8" name="Textplatzhalter 7"/>
          <p:cNvSpPr>
            <a:spLocks noGrp="1"/>
          </p:cNvSpPr>
          <p:nvPr>
            <p:ph type="body" sz="quarter" idx="18" hasCustomPrompt="1"/>
          </p:nvPr>
        </p:nvSpPr>
        <p:spPr>
          <a:xfrm>
            <a:off x="291041" y="1647473"/>
            <a:ext cx="10591800" cy="4267200"/>
          </a:xfrm>
          <a:solidFill>
            <a:srgbClr val="F6F6F8"/>
          </a:solidFill>
          <a:ln w="19050">
            <a:solidFill>
              <a:srgbClr val="53794A"/>
            </a:solidFill>
          </a:ln>
        </p:spPr>
        <p:txBody>
          <a:bodyPr lIns="72000" tIns="72000" rIns="72000" bIns="72000"/>
          <a:lstStyle>
            <a:lvl1pPr marL="285750" indent="-285750">
              <a:lnSpc>
                <a:spcPct val="100000"/>
              </a:lnSpc>
              <a:buClr>
                <a:srgbClr val="53794A"/>
              </a:buClr>
              <a:buSzPct val="100000"/>
              <a:buFont typeface="Wingdings" panose="05000000000000000000" pitchFamily="2" charset="2"/>
              <a:buChar char="§"/>
              <a:defRPr sz="1800" baseline="0"/>
            </a:lvl1pPr>
            <a:lvl2pPr marL="539750" indent="-285750">
              <a:buClr>
                <a:srgbClr val="53794A"/>
              </a:buClr>
              <a:buFont typeface="Wingdings" panose="05000000000000000000" pitchFamily="2" charset="2"/>
              <a:buChar char="Ø"/>
              <a:defRPr sz="1600"/>
            </a:lvl2pPr>
          </a:lstStyle>
          <a:p>
            <a:pPr lvl="0"/>
            <a:r>
              <a:rPr lang="en-US"/>
              <a:t>Bullet 1</a:t>
            </a:r>
          </a:p>
          <a:p>
            <a:pPr lvl="1"/>
            <a:r>
              <a:rPr lang="en-US"/>
              <a:t>Bullet 2</a:t>
            </a:r>
          </a:p>
        </p:txBody>
      </p:sp>
      <p:sp>
        <p:nvSpPr>
          <p:cNvPr id="11" name="Titel 1">
            <a:extLst>
              <a:ext uri="{FF2B5EF4-FFF2-40B4-BE49-F238E27FC236}">
                <a16:creationId xmlns:a16="http://schemas.microsoft.com/office/drawing/2014/main" id="{8731AB9E-F2B6-4680-B6EB-D45FC98A4DEC}"/>
              </a:ext>
            </a:extLst>
          </p:cNvPr>
          <p:cNvSpPr>
            <a:spLocks noGrp="1"/>
          </p:cNvSpPr>
          <p:nvPr>
            <p:ph type="title" hasCustomPrompt="1"/>
          </p:nvPr>
        </p:nvSpPr>
        <p:spPr>
          <a:xfrm>
            <a:off x="291041" y="407948"/>
            <a:ext cx="8401429" cy="603366"/>
          </a:xfrm>
        </p:spPr>
        <p:txBody>
          <a:bodyPr/>
          <a:lstStyle>
            <a:lvl1pPr>
              <a:defRPr sz="2400" baseline="0"/>
            </a:lvl1pPr>
          </a:lstStyle>
          <a:p>
            <a:r>
              <a:rPr lang="en-US" err="1"/>
              <a:t>Überschrift</a:t>
            </a:r>
            <a:endParaRPr lang="en-US"/>
          </a:p>
        </p:txBody>
      </p:sp>
      <p:cxnSp>
        <p:nvCxnSpPr>
          <p:cNvPr id="12" name="Gerade Verbindung 9">
            <a:extLst>
              <a:ext uri="{FF2B5EF4-FFF2-40B4-BE49-F238E27FC236}">
                <a16:creationId xmlns:a16="http://schemas.microsoft.com/office/drawing/2014/main" id="{A47478B0-8F14-43E2-A925-9B0188DD8817}"/>
              </a:ext>
            </a:extLst>
          </p:cNvPr>
          <p:cNvCxnSpPr/>
          <p:nvPr userDrawn="1"/>
        </p:nvCxnSpPr>
        <p:spPr bwMode="gray">
          <a:xfrm>
            <a:off x="291041" y="1136737"/>
            <a:ext cx="10752667"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478873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Content Photo 1">
    <p:spTree>
      <p:nvGrpSpPr>
        <p:cNvPr id="1" name=""/>
        <p:cNvGrpSpPr/>
        <p:nvPr/>
      </p:nvGrpSpPr>
      <p:grpSpPr>
        <a:xfrm>
          <a:off x="0" y="0"/>
          <a:ext cx="0" cy="0"/>
          <a:chOff x="0" y="0"/>
          <a:chExt cx="0" cy="0"/>
        </a:xfrm>
      </p:grpSpPr>
      <p:sp>
        <p:nvSpPr>
          <p:cNvPr id="8" name="Picture Placeholder 1">
            <a:extLst>
              <a:ext uri="{FF2B5EF4-FFF2-40B4-BE49-F238E27FC236}">
                <a16:creationId xmlns:a16="http://schemas.microsoft.com/office/drawing/2014/main" id="{1599E2D7-24B3-4D66-9AFB-83C1AEC4DBBB}"/>
              </a:ext>
            </a:extLst>
          </p:cNvPr>
          <p:cNvSpPr>
            <a:spLocks noGrp="1"/>
          </p:cNvSpPr>
          <p:nvPr>
            <p:ph type="pic" sz="quarter" idx="33" hasCustomPrompt="1"/>
          </p:nvPr>
        </p:nvSpPr>
        <p:spPr>
          <a:xfrm>
            <a:off x="9980476" y="0"/>
            <a:ext cx="2211524" cy="6192000"/>
          </a:xfrm>
          <a:solidFill>
            <a:schemeClr val="bg1">
              <a:lumMod val="95000"/>
            </a:schemeClr>
          </a:solidFill>
        </p:spPr>
        <p:txBody>
          <a:bodyPr anchor="ctr"/>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a:t>Insert or Drag &amp; Drop your photo</a:t>
            </a:r>
          </a:p>
        </p:txBody>
      </p:sp>
      <p:sp>
        <p:nvSpPr>
          <p:cNvPr id="2" name="Title 1">
            <a:extLst>
              <a:ext uri="{FF2B5EF4-FFF2-40B4-BE49-F238E27FC236}">
                <a16:creationId xmlns:a16="http://schemas.microsoft.com/office/drawing/2014/main" id="{40EE479C-D1F6-4BAC-80D2-90EF74E3261A}"/>
              </a:ext>
            </a:extLst>
          </p:cNvPr>
          <p:cNvSpPr>
            <a:spLocks noGrp="1"/>
          </p:cNvSpPr>
          <p:nvPr>
            <p:ph type="title" hasCustomPrompt="1"/>
          </p:nvPr>
        </p:nvSpPr>
        <p:spPr>
          <a:xfrm>
            <a:off x="4445086" y="1807950"/>
            <a:ext cx="5184913" cy="432000"/>
          </a:xfrm>
        </p:spPr>
        <p:txBody>
          <a:bodyPr/>
          <a:lstStyle>
            <a:lvl1pPr algn="r">
              <a:defRPr>
                <a:solidFill>
                  <a:schemeClr val="tx1"/>
                </a:solidFill>
              </a:defRPr>
            </a:lvl1pPr>
          </a:lstStyle>
          <a:p>
            <a:r>
              <a:rPr lang="en-US" noProof="0"/>
              <a:t>Click to edit page title</a:t>
            </a:r>
          </a:p>
        </p:txBody>
      </p:sp>
      <p:sp>
        <p:nvSpPr>
          <p:cNvPr id="10" name="Subtitle 2">
            <a:extLst>
              <a:ext uri="{FF2B5EF4-FFF2-40B4-BE49-F238E27FC236}">
                <a16:creationId xmlns:a16="http://schemas.microsoft.com/office/drawing/2014/main" id="{3FAEED1D-0E66-4F74-9455-675F5CB7EAD4}"/>
              </a:ext>
            </a:extLst>
          </p:cNvPr>
          <p:cNvSpPr>
            <a:spLocks noGrp="1"/>
          </p:cNvSpPr>
          <p:nvPr>
            <p:ph type="body" sz="quarter" idx="32" hasCustomPrompt="1"/>
          </p:nvPr>
        </p:nvSpPr>
        <p:spPr>
          <a:xfrm>
            <a:off x="4444886" y="2383950"/>
            <a:ext cx="5184913" cy="360000"/>
          </a:xfrm>
        </p:spPr>
        <p:txBody>
          <a:bodyPr/>
          <a:lstStyle>
            <a:lvl1pPr marL="0" indent="0" algn="r">
              <a:buNone/>
              <a:defRPr i="1">
                <a:latin typeface="+mn-lt"/>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ntent Placeholder 2">
            <a:extLst>
              <a:ext uri="{FF2B5EF4-FFF2-40B4-BE49-F238E27FC236}">
                <a16:creationId xmlns:a16="http://schemas.microsoft.com/office/drawing/2014/main" id="{A22238F2-C6EC-476F-8371-119AECBA5622}"/>
              </a:ext>
            </a:extLst>
          </p:cNvPr>
          <p:cNvSpPr>
            <a:spLocks noGrp="1"/>
          </p:cNvSpPr>
          <p:nvPr>
            <p:ph sz="half" idx="1" hasCustomPrompt="1"/>
          </p:nvPr>
        </p:nvSpPr>
        <p:spPr>
          <a:xfrm>
            <a:off x="4445000" y="2908300"/>
            <a:ext cx="5184800" cy="3283700"/>
          </a:xfrm>
          <a:solidFill>
            <a:schemeClr val="bg1"/>
          </a:solidFill>
        </p:spPr>
        <p:txBody>
          <a:bodyPr lIns="180000" tIns="252000" rIns="252000"/>
          <a:lstStyle>
            <a:lvl1pPr algn="l">
              <a:defRPr>
                <a:solidFill>
                  <a:schemeClr val="tx1">
                    <a:lumMod val="75000"/>
                    <a:lumOff val="25000"/>
                  </a:schemeClr>
                </a:solidFill>
              </a:defRPr>
            </a:lvl1pPr>
            <a:lvl2pPr algn="l">
              <a:defRPr>
                <a:solidFill>
                  <a:schemeClr val="tx1">
                    <a:lumMod val="75000"/>
                    <a:lumOff val="25000"/>
                  </a:schemeClr>
                </a:solidFill>
              </a:defRPr>
            </a:lvl2pPr>
            <a:lvl3pPr algn="l">
              <a:defRPr>
                <a:solidFill>
                  <a:schemeClr val="tx1">
                    <a:lumMod val="75000"/>
                    <a:lumOff val="25000"/>
                  </a:schemeClr>
                </a:solidFill>
              </a:defRPr>
            </a:lvl3pPr>
            <a:lvl4pPr algn="l">
              <a:defRPr>
                <a:solidFill>
                  <a:schemeClr val="tx1">
                    <a:lumMod val="75000"/>
                    <a:lumOff val="25000"/>
                  </a:schemeClr>
                </a:solidFill>
              </a:defRPr>
            </a:lvl4pPr>
            <a:lvl5pPr algn="l">
              <a:defRPr>
                <a:solidFill>
                  <a:schemeClr val="tx1">
                    <a:lumMod val="75000"/>
                    <a:lumOff val="25000"/>
                  </a:schemeClr>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r>
              <a:rPr lang="en-US" noProof="0"/>
              <a:t>Add a footer</a:t>
            </a:r>
          </a:p>
        </p:txBody>
      </p:sp>
      <p:sp>
        <p:nvSpPr>
          <p:cNvPr id="5" name="Slide Number Placeholder 4">
            <a:extLst>
              <a:ext uri="{FF2B5EF4-FFF2-40B4-BE49-F238E27FC236}">
                <a16:creationId xmlns:a16="http://schemas.microsoft.com/office/drawing/2014/main" id="{53DA1E79-BA17-41C5-98B7-CFBC5859A512}"/>
              </a:ext>
            </a:extLst>
          </p:cNvPr>
          <p:cNvSpPr>
            <a:spLocks noGrp="1"/>
          </p:cNvSpPr>
          <p:nvPr>
            <p:ph type="sldNum" sz="quarter" idx="34"/>
          </p:nvPr>
        </p:nvSpPr>
        <p:spPr/>
        <p:txBody>
          <a:bodyPr/>
          <a:lstStyle/>
          <a:p>
            <a:fld id="{19B51A1E-902D-48AF-9020-955120F399B6}" type="slidenum">
              <a:rPr lang="en-US" noProof="0" smtClean="0"/>
              <a:pPr/>
              <a:t>‹Nr.›</a:t>
            </a:fld>
            <a:endParaRPr lang="en-US" noProof="0"/>
          </a:p>
        </p:txBody>
      </p:sp>
    </p:spTree>
    <p:extLst>
      <p:ext uri="{BB962C8B-B14F-4D97-AF65-F5344CB8AC3E}">
        <p14:creationId xmlns:p14="http://schemas.microsoft.com/office/powerpoint/2010/main" val="243324254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Content Photo 2">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2238F2-C6EC-476F-8371-119AECBA5622}"/>
              </a:ext>
            </a:extLst>
          </p:cNvPr>
          <p:cNvSpPr>
            <a:spLocks noGrp="1"/>
          </p:cNvSpPr>
          <p:nvPr>
            <p:ph sz="half" idx="1" hasCustomPrompt="1"/>
          </p:nvPr>
        </p:nvSpPr>
        <p:spPr>
          <a:xfrm>
            <a:off x="3823393" y="1343906"/>
            <a:ext cx="3736800" cy="3933645"/>
          </a:xfrm>
          <a:solidFill>
            <a:schemeClr val="bg1"/>
          </a:solidFill>
        </p:spPr>
        <p:txBody>
          <a:bodyPr lIns="180000" tIns="180000" rIns="180000"/>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r>
              <a:rPr lang="en-US" noProof="0"/>
              <a:t>Add a footer</a:t>
            </a:r>
          </a:p>
        </p:txBody>
      </p:sp>
      <p:sp>
        <p:nvSpPr>
          <p:cNvPr id="5" name="Slide Number Placeholder 4">
            <a:extLst>
              <a:ext uri="{FF2B5EF4-FFF2-40B4-BE49-F238E27FC236}">
                <a16:creationId xmlns:a16="http://schemas.microsoft.com/office/drawing/2014/main" id="{53DA1E79-BA17-41C5-98B7-CFBC5859A512}"/>
              </a:ext>
            </a:extLst>
          </p:cNvPr>
          <p:cNvSpPr>
            <a:spLocks noGrp="1"/>
          </p:cNvSpPr>
          <p:nvPr>
            <p:ph type="sldNum" sz="quarter" idx="34"/>
          </p:nvPr>
        </p:nvSpPr>
        <p:spPr/>
        <p:txBody>
          <a:bodyPr/>
          <a:lstStyle/>
          <a:p>
            <a:fld id="{19B51A1E-902D-48AF-9020-955120F399B6}" type="slidenum">
              <a:rPr lang="en-US" noProof="0" smtClean="0"/>
              <a:pPr/>
              <a:t>‹Nr.›</a:t>
            </a:fld>
            <a:endParaRPr lang="en-US" noProof="0"/>
          </a:p>
        </p:txBody>
      </p:sp>
      <p:sp>
        <p:nvSpPr>
          <p:cNvPr id="9" name="Picture Placeholder 6">
            <a:extLst>
              <a:ext uri="{FF2B5EF4-FFF2-40B4-BE49-F238E27FC236}">
                <a16:creationId xmlns:a16="http://schemas.microsoft.com/office/drawing/2014/main" id="{492C2A1D-F7BD-46B6-BC01-15D365ACD50B}"/>
              </a:ext>
            </a:extLst>
          </p:cNvPr>
          <p:cNvSpPr>
            <a:spLocks noGrp="1"/>
          </p:cNvSpPr>
          <p:nvPr>
            <p:ph type="pic" sz="quarter" idx="14" hasCustomPrompt="1"/>
          </p:nvPr>
        </p:nvSpPr>
        <p:spPr>
          <a:xfrm>
            <a:off x="7560193" y="1344803"/>
            <a:ext cx="3737526" cy="3933645"/>
          </a:xfrm>
          <a:solidFill>
            <a:schemeClr val="tx1">
              <a:lumMod val="75000"/>
              <a:lumOff val="25000"/>
            </a:schemeClr>
          </a:solidFill>
        </p:spPr>
        <p:txBody>
          <a:bodyPr anchor="ctr"/>
          <a:lstStyle>
            <a:lvl1pPr marL="0" indent="0" algn="ctr">
              <a:buNone/>
              <a:defRPr sz="1200" i="1">
                <a:solidFill>
                  <a:schemeClr val="bg1"/>
                </a:solidFill>
                <a:latin typeface="Times New Roman" panose="02020603050405020304" pitchFamily="18" charset="0"/>
                <a:cs typeface="Times New Roman" panose="02020603050405020304" pitchFamily="18" charset="0"/>
              </a:defRPr>
            </a:lvl1pPr>
          </a:lstStyle>
          <a:p>
            <a:r>
              <a:rPr lang="en-US" noProof="0"/>
              <a:t>Insert or Drag &amp; Drop your photo</a:t>
            </a:r>
          </a:p>
        </p:txBody>
      </p:sp>
      <p:sp>
        <p:nvSpPr>
          <p:cNvPr id="6" name="Title 5">
            <a:extLst>
              <a:ext uri="{FF2B5EF4-FFF2-40B4-BE49-F238E27FC236}">
                <a16:creationId xmlns:a16="http://schemas.microsoft.com/office/drawing/2014/main" id="{7F4F1543-153D-4F77-A4A9-C9BBA1C2052E}"/>
              </a:ext>
            </a:extLst>
          </p:cNvPr>
          <p:cNvSpPr>
            <a:spLocks noGrp="1"/>
          </p:cNvSpPr>
          <p:nvPr>
            <p:ph type="title"/>
          </p:nvPr>
        </p:nvSpPr>
        <p:spPr>
          <a:xfrm>
            <a:off x="432000" y="432000"/>
            <a:ext cx="9131100" cy="432000"/>
          </a:xfrm>
        </p:spPr>
        <p:txBody>
          <a:bodyPr/>
          <a:lstStyle/>
          <a:p>
            <a:r>
              <a:rPr lang="en-US" noProof="0"/>
              <a:t>Click to edit Master title style</a:t>
            </a:r>
          </a:p>
        </p:txBody>
      </p:sp>
      <p:sp>
        <p:nvSpPr>
          <p:cNvPr id="11" name="Subtitle 2">
            <a:extLst>
              <a:ext uri="{FF2B5EF4-FFF2-40B4-BE49-F238E27FC236}">
                <a16:creationId xmlns:a16="http://schemas.microsoft.com/office/drawing/2014/main" id="{9FAA210E-391A-499A-89D5-F222045FD1A4}"/>
              </a:ext>
            </a:extLst>
          </p:cNvPr>
          <p:cNvSpPr>
            <a:spLocks noGrp="1"/>
          </p:cNvSpPr>
          <p:nvPr>
            <p:ph type="body" sz="quarter" idx="32" hasCustomPrompt="1"/>
          </p:nvPr>
        </p:nvSpPr>
        <p:spPr>
          <a:xfrm>
            <a:off x="431800" y="1008000"/>
            <a:ext cx="6895900" cy="360000"/>
          </a:xfrm>
        </p:spPr>
        <p:txBody>
          <a:bodyPr/>
          <a:lstStyle>
            <a:lvl1pPr marL="0" indent="0">
              <a:buNone/>
              <a:defRPr i="1">
                <a:latin typeface="+mn-lt"/>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Tree>
    <p:extLst>
      <p:ext uri="{BB962C8B-B14F-4D97-AF65-F5344CB8AC3E}">
        <p14:creationId xmlns:p14="http://schemas.microsoft.com/office/powerpoint/2010/main" val="373235019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Large Photo">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890ED7CE-A9D2-4D19-B978-56BFB74E657C}"/>
              </a:ext>
            </a:extLst>
          </p:cNvPr>
          <p:cNvSpPr>
            <a:spLocks noGrp="1"/>
          </p:cNvSpPr>
          <p:nvPr>
            <p:ph type="pic" sz="quarter" idx="14" hasCustomPrompt="1"/>
          </p:nvPr>
        </p:nvSpPr>
        <p:spPr>
          <a:xfrm>
            <a:off x="6299200" y="432000"/>
            <a:ext cx="5472113" cy="5759250"/>
          </a:xfrm>
          <a:solidFill>
            <a:schemeClr val="tx1">
              <a:lumMod val="75000"/>
              <a:lumOff val="25000"/>
            </a:schemeClr>
          </a:solidFill>
        </p:spPr>
        <p:txBody>
          <a:bodyPr anchor="ctr"/>
          <a:lstStyle>
            <a:lvl1pPr marL="0" indent="0" algn="ctr">
              <a:buNone/>
              <a:defRPr sz="1200" i="1">
                <a:solidFill>
                  <a:schemeClr val="bg1"/>
                </a:solidFill>
                <a:latin typeface="Times New Roman" panose="02020603050405020304" pitchFamily="18" charset="0"/>
                <a:cs typeface="Times New Roman" panose="02020603050405020304" pitchFamily="18" charset="0"/>
              </a:defRPr>
            </a:lvl1pPr>
          </a:lstStyle>
          <a:p>
            <a:r>
              <a:rPr lang="en-US" noProof="0"/>
              <a:t>Insert or Drag &amp; Drop your photo</a:t>
            </a:r>
          </a:p>
        </p:txBody>
      </p:sp>
      <p:sp>
        <p:nvSpPr>
          <p:cNvPr id="3" name="Content Placeholder 2">
            <a:extLst>
              <a:ext uri="{FF2B5EF4-FFF2-40B4-BE49-F238E27FC236}">
                <a16:creationId xmlns:a16="http://schemas.microsoft.com/office/drawing/2014/main" id="{A22238F2-C6EC-476F-8371-119AECBA5622}"/>
              </a:ext>
            </a:extLst>
          </p:cNvPr>
          <p:cNvSpPr>
            <a:spLocks noGrp="1"/>
          </p:cNvSpPr>
          <p:nvPr>
            <p:ph sz="half" idx="1" hasCustomPrompt="1"/>
          </p:nvPr>
        </p:nvSpPr>
        <p:spPr>
          <a:xfrm>
            <a:off x="3875314" y="5096632"/>
            <a:ext cx="2028686" cy="1094618"/>
          </a:xfrm>
        </p:spPr>
        <p:txBody>
          <a:bodyPr anchor="b"/>
          <a:lstStyle>
            <a:lvl1pPr marL="0" indent="0" algn="r">
              <a:buNone/>
              <a:defRPr i="1">
                <a:solidFill>
                  <a:schemeClr val="tx1"/>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a:t>Enter your caption</a:t>
            </a:r>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r>
              <a:rPr lang="en-US" noProof="0"/>
              <a:t>Add a footer</a:t>
            </a:r>
          </a:p>
        </p:txBody>
      </p:sp>
      <p:sp>
        <p:nvSpPr>
          <p:cNvPr id="2" name="Slide Number Placeholder 1">
            <a:extLst>
              <a:ext uri="{FF2B5EF4-FFF2-40B4-BE49-F238E27FC236}">
                <a16:creationId xmlns:a16="http://schemas.microsoft.com/office/drawing/2014/main" id="{E25951D2-91DB-40E7-95D5-4B372602DEBB}"/>
              </a:ext>
            </a:extLst>
          </p:cNvPr>
          <p:cNvSpPr>
            <a:spLocks noGrp="1"/>
          </p:cNvSpPr>
          <p:nvPr>
            <p:ph type="sldNum" sz="quarter" idx="15"/>
          </p:nvPr>
        </p:nvSpPr>
        <p:spPr/>
        <p:txBody>
          <a:bodyPr/>
          <a:lstStyle/>
          <a:p>
            <a:fld id="{19B51A1E-902D-48AF-9020-955120F399B6}" type="slidenum">
              <a:rPr lang="en-US" noProof="0" smtClean="0"/>
              <a:pPr/>
              <a:t>‹Nr.›</a:t>
            </a:fld>
            <a:endParaRPr lang="en-US" noProof="0"/>
          </a:p>
        </p:txBody>
      </p:sp>
      <p:sp>
        <p:nvSpPr>
          <p:cNvPr id="5" name="Title 4">
            <a:extLst>
              <a:ext uri="{FF2B5EF4-FFF2-40B4-BE49-F238E27FC236}">
                <a16:creationId xmlns:a16="http://schemas.microsoft.com/office/drawing/2014/main" id="{16EFF903-F1F3-440A-B12C-9FD51606B03D}"/>
              </a:ext>
            </a:extLst>
          </p:cNvPr>
          <p:cNvSpPr>
            <a:spLocks noGrp="1"/>
          </p:cNvSpPr>
          <p:nvPr>
            <p:ph type="title"/>
          </p:nvPr>
        </p:nvSpPr>
        <p:spPr/>
        <p:txBody>
          <a:bodyPr/>
          <a:lstStyle/>
          <a:p>
            <a:r>
              <a:rPr lang="en-US" noProof="0"/>
              <a:t>Click to edit Master title style</a:t>
            </a:r>
          </a:p>
        </p:txBody>
      </p:sp>
    </p:spTree>
    <p:extLst>
      <p:ext uri="{BB962C8B-B14F-4D97-AF65-F5344CB8AC3E}">
        <p14:creationId xmlns:p14="http://schemas.microsoft.com/office/powerpoint/2010/main" val="301228065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Title and Sub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626A5-4FF6-42BD-858A-AE4B2C23A6BC}"/>
              </a:ext>
            </a:extLst>
          </p:cNvPr>
          <p:cNvSpPr>
            <a:spLocks noGrp="1"/>
          </p:cNvSpPr>
          <p:nvPr>
            <p:ph type="title" hasCustomPrompt="1"/>
          </p:nvPr>
        </p:nvSpPr>
        <p:spPr/>
        <p:txBody>
          <a:bodyPr/>
          <a:lstStyle>
            <a:lvl1pPr>
              <a:defRPr>
                <a:solidFill>
                  <a:schemeClr val="tx1"/>
                </a:solidFill>
              </a:defRPr>
            </a:lvl1pPr>
          </a:lstStyle>
          <a:p>
            <a:r>
              <a:rPr lang="en-US" noProof="0"/>
              <a:t>Click to edit page title</a:t>
            </a:r>
          </a:p>
        </p:txBody>
      </p:sp>
      <p:sp>
        <p:nvSpPr>
          <p:cNvPr id="5" name="Subtitle 2">
            <a:extLst>
              <a:ext uri="{FF2B5EF4-FFF2-40B4-BE49-F238E27FC236}">
                <a16:creationId xmlns:a16="http://schemas.microsoft.com/office/drawing/2014/main" id="{10727B06-56A8-44A2-B6C2-9ED183D107F3}"/>
              </a:ext>
            </a:extLst>
          </p:cNvPr>
          <p:cNvSpPr>
            <a:spLocks noGrp="1"/>
          </p:cNvSpPr>
          <p:nvPr>
            <p:ph type="body" sz="quarter" idx="32" hasCustomPrompt="1"/>
          </p:nvPr>
        </p:nvSpPr>
        <p:spPr>
          <a:xfrm>
            <a:off x="431801" y="1008000"/>
            <a:ext cx="9198116" cy="360000"/>
          </a:xfrm>
        </p:spPr>
        <p:txBody>
          <a:bodyPr/>
          <a:lstStyle>
            <a:lvl1pPr marL="0" indent="0">
              <a:buNone/>
              <a:defRPr i="1">
                <a:latin typeface="+mn-lt"/>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Footer Placeholder 2">
            <a:extLst>
              <a:ext uri="{FF2B5EF4-FFF2-40B4-BE49-F238E27FC236}">
                <a16:creationId xmlns:a16="http://schemas.microsoft.com/office/drawing/2014/main" id="{08CCB8C2-B6A2-4C69-8D3A-57420A034BA4}"/>
              </a:ext>
            </a:extLst>
          </p:cNvPr>
          <p:cNvSpPr>
            <a:spLocks noGrp="1"/>
          </p:cNvSpPr>
          <p:nvPr>
            <p:ph type="ftr" sz="quarter" idx="12"/>
          </p:nvPr>
        </p:nvSpPr>
        <p:spPr/>
        <p:txBody>
          <a:bodyPr/>
          <a:lstStyle/>
          <a:p>
            <a:r>
              <a:rPr lang="en-US" noProof="0"/>
              <a:t>Add a footer</a:t>
            </a:r>
          </a:p>
        </p:txBody>
      </p:sp>
      <p:sp>
        <p:nvSpPr>
          <p:cNvPr id="4" name="Slide Number Placeholder 3">
            <a:extLst>
              <a:ext uri="{FF2B5EF4-FFF2-40B4-BE49-F238E27FC236}">
                <a16:creationId xmlns:a16="http://schemas.microsoft.com/office/drawing/2014/main" id="{8E801980-CBAE-4A50-886D-54D7BB2E1947}"/>
              </a:ext>
            </a:extLst>
          </p:cNvPr>
          <p:cNvSpPr>
            <a:spLocks noGrp="1"/>
          </p:cNvSpPr>
          <p:nvPr>
            <p:ph type="sldNum" sz="quarter" idx="33"/>
          </p:nvPr>
        </p:nvSpPr>
        <p:spPr/>
        <p:txBody>
          <a:bodyPr/>
          <a:lstStyle/>
          <a:p>
            <a:fld id="{19B51A1E-902D-48AF-9020-955120F399B6}" type="slidenum">
              <a:rPr lang="en-US" noProof="0" smtClean="0"/>
              <a:pPr/>
              <a:t>‹Nr.›</a:t>
            </a:fld>
            <a:endParaRPr lang="en-US" noProof="0"/>
          </a:p>
        </p:txBody>
      </p:sp>
    </p:spTree>
    <p:extLst>
      <p:ext uri="{BB962C8B-B14F-4D97-AF65-F5344CB8AC3E}">
        <p14:creationId xmlns:p14="http://schemas.microsoft.com/office/powerpoint/2010/main" val="366651908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1_Section Header">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EDF756E-F310-4229-ACDD-055D299A95FB}"/>
              </a:ext>
            </a:extLst>
          </p:cNvPr>
          <p:cNvSpPr/>
          <p:nvPr userDrawn="1"/>
        </p:nvSpPr>
        <p:spPr>
          <a:xfrm>
            <a:off x="6297105" y="424206"/>
            <a:ext cx="5505254" cy="573149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r>
              <a:rPr lang="en-US" noProof="0"/>
              <a:t>Add a footer</a:t>
            </a:r>
          </a:p>
        </p:txBody>
      </p:sp>
      <p:sp>
        <p:nvSpPr>
          <p:cNvPr id="2" name="Slide Number Placeholder 1">
            <a:extLst>
              <a:ext uri="{FF2B5EF4-FFF2-40B4-BE49-F238E27FC236}">
                <a16:creationId xmlns:a16="http://schemas.microsoft.com/office/drawing/2014/main" id="{E25951D2-91DB-40E7-95D5-4B372602DEBB}"/>
              </a:ext>
            </a:extLst>
          </p:cNvPr>
          <p:cNvSpPr>
            <a:spLocks noGrp="1"/>
          </p:cNvSpPr>
          <p:nvPr>
            <p:ph type="sldNum" sz="quarter" idx="15"/>
          </p:nvPr>
        </p:nvSpPr>
        <p:spPr/>
        <p:txBody>
          <a:bodyPr/>
          <a:lstStyle/>
          <a:p>
            <a:fld id="{19B51A1E-902D-48AF-9020-955120F399B6}" type="slidenum">
              <a:rPr lang="en-US" noProof="0" smtClean="0"/>
              <a:pPr/>
              <a:t>‹Nr.›</a:t>
            </a:fld>
            <a:endParaRPr lang="en-US" noProof="0"/>
          </a:p>
        </p:txBody>
      </p:sp>
      <p:sp>
        <p:nvSpPr>
          <p:cNvPr id="9" name="Subtitle 2">
            <a:extLst>
              <a:ext uri="{FF2B5EF4-FFF2-40B4-BE49-F238E27FC236}">
                <a16:creationId xmlns:a16="http://schemas.microsoft.com/office/drawing/2014/main" id="{07666241-4AF6-458A-A571-6C6C291D72F1}"/>
              </a:ext>
            </a:extLst>
          </p:cNvPr>
          <p:cNvSpPr>
            <a:spLocks noGrp="1"/>
          </p:cNvSpPr>
          <p:nvPr>
            <p:ph type="subTitle" idx="1"/>
          </p:nvPr>
        </p:nvSpPr>
        <p:spPr>
          <a:xfrm>
            <a:off x="6532775" y="3639199"/>
            <a:ext cx="5053936" cy="1192038"/>
          </a:xfrm>
          <a:solidFill>
            <a:schemeClr val="bg1"/>
          </a:solidFill>
        </p:spPr>
        <p:txBody>
          <a:bodyPr lIns="252000" tIns="0" anchor="ctr"/>
          <a:lstStyle>
            <a:lvl1pPr marL="0" indent="0" algn="l">
              <a:lnSpc>
                <a:spcPct val="100000"/>
              </a:lnSpc>
              <a:buNone/>
              <a:defRPr sz="1800" i="1">
                <a:solidFill>
                  <a:schemeClr val="tx1"/>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
        <p:nvSpPr>
          <p:cNvPr id="6" name="Title 5">
            <a:extLst>
              <a:ext uri="{FF2B5EF4-FFF2-40B4-BE49-F238E27FC236}">
                <a16:creationId xmlns:a16="http://schemas.microsoft.com/office/drawing/2014/main" id="{6F4F2BBF-F210-4954-9C73-A0030AACDDFE}"/>
              </a:ext>
            </a:extLst>
          </p:cNvPr>
          <p:cNvSpPr>
            <a:spLocks noGrp="1"/>
          </p:cNvSpPr>
          <p:nvPr>
            <p:ph type="title" hasCustomPrompt="1"/>
          </p:nvPr>
        </p:nvSpPr>
        <p:spPr>
          <a:xfrm>
            <a:off x="6532775" y="993303"/>
            <a:ext cx="5053936" cy="2513468"/>
          </a:xfrm>
        </p:spPr>
        <p:txBody>
          <a:bodyPr/>
          <a:lstStyle>
            <a:lvl1pPr>
              <a:defRPr sz="5400" cap="none">
                <a:solidFill>
                  <a:schemeClr val="bg1"/>
                </a:solidFill>
              </a:defRPr>
            </a:lvl1pPr>
          </a:lstStyle>
          <a:p>
            <a:r>
              <a:rPr lang="en-US" noProof="0"/>
              <a:t>Click To Edit Master Title Style</a:t>
            </a:r>
          </a:p>
        </p:txBody>
      </p:sp>
    </p:spTree>
    <p:extLst>
      <p:ext uri="{BB962C8B-B14F-4D97-AF65-F5344CB8AC3E}">
        <p14:creationId xmlns:p14="http://schemas.microsoft.com/office/powerpoint/2010/main" val="410527842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88DD7-6DAF-436D-B04A-EBCCAA36917C}"/>
              </a:ext>
            </a:extLst>
          </p:cNvPr>
          <p:cNvSpPr>
            <a:spLocks noGrp="1"/>
          </p:cNvSpPr>
          <p:nvPr>
            <p:ph type="title" hasCustomPrompt="1"/>
          </p:nvPr>
        </p:nvSpPr>
        <p:spPr>
          <a:xfrm>
            <a:off x="432000" y="432000"/>
            <a:ext cx="9198000" cy="432000"/>
          </a:xfrm>
        </p:spPr>
        <p:txBody>
          <a:bodyPr/>
          <a:lstStyle>
            <a:lvl1pPr>
              <a:defRPr>
                <a:solidFill>
                  <a:schemeClr val="tx1"/>
                </a:solidFill>
              </a:defRPr>
            </a:lvl1pPr>
          </a:lstStyle>
          <a:p>
            <a:r>
              <a:rPr lang="en-US" noProof="0"/>
              <a:t>Click to edit page title</a:t>
            </a:r>
          </a:p>
        </p:txBody>
      </p:sp>
      <p:sp>
        <p:nvSpPr>
          <p:cNvPr id="5" name="Footer Placeholder 4">
            <a:extLst>
              <a:ext uri="{FF2B5EF4-FFF2-40B4-BE49-F238E27FC236}">
                <a16:creationId xmlns:a16="http://schemas.microsoft.com/office/drawing/2014/main" id="{646B8F99-FAB0-4B33-87ED-9FF46D11A907}"/>
              </a:ext>
            </a:extLst>
          </p:cNvPr>
          <p:cNvSpPr>
            <a:spLocks noGrp="1"/>
          </p:cNvSpPr>
          <p:nvPr>
            <p:ph type="ftr" sz="quarter" idx="14"/>
          </p:nvPr>
        </p:nvSpPr>
        <p:spPr/>
        <p:txBody>
          <a:bodyPr/>
          <a:lstStyle/>
          <a:p>
            <a:r>
              <a:rPr lang="en-US" noProof="0"/>
              <a:t>Add a footer</a:t>
            </a:r>
          </a:p>
        </p:txBody>
      </p:sp>
      <p:sp>
        <p:nvSpPr>
          <p:cNvPr id="6" name="Slide Number Placeholder 5">
            <a:extLst>
              <a:ext uri="{FF2B5EF4-FFF2-40B4-BE49-F238E27FC236}">
                <a16:creationId xmlns:a16="http://schemas.microsoft.com/office/drawing/2014/main" id="{275D237A-BD90-4D90-B328-7F1A502A266D}"/>
              </a:ext>
            </a:extLst>
          </p:cNvPr>
          <p:cNvSpPr>
            <a:spLocks noGrp="1"/>
          </p:cNvSpPr>
          <p:nvPr>
            <p:ph type="sldNum" sz="quarter" idx="33"/>
          </p:nvPr>
        </p:nvSpPr>
        <p:spPr/>
        <p:txBody>
          <a:bodyPr/>
          <a:lstStyle/>
          <a:p>
            <a:fld id="{19B51A1E-902D-48AF-9020-955120F399B6}" type="slidenum">
              <a:rPr lang="en-US" noProof="0" smtClean="0"/>
              <a:pPr/>
              <a:t>‹Nr.›</a:t>
            </a:fld>
            <a:endParaRPr lang="en-US" noProof="0"/>
          </a:p>
        </p:txBody>
      </p:sp>
      <p:sp>
        <p:nvSpPr>
          <p:cNvPr id="10" name="Content Placeholder 2">
            <a:extLst>
              <a:ext uri="{FF2B5EF4-FFF2-40B4-BE49-F238E27FC236}">
                <a16:creationId xmlns:a16="http://schemas.microsoft.com/office/drawing/2014/main" id="{FD1EE834-4B70-4715-8346-1C0298347EE0}"/>
              </a:ext>
            </a:extLst>
          </p:cNvPr>
          <p:cNvSpPr>
            <a:spLocks noGrp="1"/>
          </p:cNvSpPr>
          <p:nvPr>
            <p:ph idx="1" hasCustomPrompt="1"/>
          </p:nvPr>
        </p:nvSpPr>
        <p:spPr>
          <a:xfrm>
            <a:off x="432000" y="1046375"/>
            <a:ext cx="9198000" cy="5130588"/>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28732313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1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88DD7-6DAF-436D-B04A-EBCCAA36917C}"/>
              </a:ext>
            </a:extLst>
          </p:cNvPr>
          <p:cNvSpPr>
            <a:spLocks noGrp="1"/>
          </p:cNvSpPr>
          <p:nvPr>
            <p:ph type="title" hasCustomPrompt="1"/>
          </p:nvPr>
        </p:nvSpPr>
        <p:spPr>
          <a:xfrm>
            <a:off x="432000" y="432000"/>
            <a:ext cx="9198000" cy="432000"/>
          </a:xfrm>
        </p:spPr>
        <p:txBody>
          <a:bodyPr/>
          <a:lstStyle>
            <a:lvl1pPr>
              <a:defRPr>
                <a:solidFill>
                  <a:schemeClr val="tx1"/>
                </a:solidFill>
              </a:defRPr>
            </a:lvl1pPr>
          </a:lstStyle>
          <a:p>
            <a:r>
              <a:rPr lang="en-US" noProof="0"/>
              <a:t>Click to edit page title</a:t>
            </a:r>
          </a:p>
        </p:txBody>
      </p:sp>
      <p:sp>
        <p:nvSpPr>
          <p:cNvPr id="5" name="Footer Placeholder 4">
            <a:extLst>
              <a:ext uri="{FF2B5EF4-FFF2-40B4-BE49-F238E27FC236}">
                <a16:creationId xmlns:a16="http://schemas.microsoft.com/office/drawing/2014/main" id="{646B8F99-FAB0-4B33-87ED-9FF46D11A907}"/>
              </a:ext>
            </a:extLst>
          </p:cNvPr>
          <p:cNvSpPr>
            <a:spLocks noGrp="1"/>
          </p:cNvSpPr>
          <p:nvPr>
            <p:ph type="ftr" sz="quarter" idx="14"/>
          </p:nvPr>
        </p:nvSpPr>
        <p:spPr/>
        <p:txBody>
          <a:bodyPr/>
          <a:lstStyle/>
          <a:p>
            <a:r>
              <a:rPr lang="en-US" noProof="0"/>
              <a:t>Add a footer</a:t>
            </a:r>
          </a:p>
        </p:txBody>
      </p:sp>
      <p:sp>
        <p:nvSpPr>
          <p:cNvPr id="6" name="Slide Number Placeholder 5">
            <a:extLst>
              <a:ext uri="{FF2B5EF4-FFF2-40B4-BE49-F238E27FC236}">
                <a16:creationId xmlns:a16="http://schemas.microsoft.com/office/drawing/2014/main" id="{275D237A-BD90-4D90-B328-7F1A502A266D}"/>
              </a:ext>
            </a:extLst>
          </p:cNvPr>
          <p:cNvSpPr>
            <a:spLocks noGrp="1"/>
          </p:cNvSpPr>
          <p:nvPr>
            <p:ph type="sldNum" sz="quarter" idx="33"/>
          </p:nvPr>
        </p:nvSpPr>
        <p:spPr/>
        <p:txBody>
          <a:bodyPr/>
          <a:lstStyle/>
          <a:p>
            <a:fld id="{19B51A1E-902D-48AF-9020-955120F399B6}" type="slidenum">
              <a:rPr lang="en-US" noProof="0" smtClean="0"/>
              <a:pPr/>
              <a:t>‹Nr.›</a:t>
            </a:fld>
            <a:endParaRPr lang="en-US" noProof="0"/>
          </a:p>
        </p:txBody>
      </p:sp>
      <p:sp>
        <p:nvSpPr>
          <p:cNvPr id="7" name="Content Placeholder 2">
            <a:extLst>
              <a:ext uri="{FF2B5EF4-FFF2-40B4-BE49-F238E27FC236}">
                <a16:creationId xmlns:a16="http://schemas.microsoft.com/office/drawing/2014/main" id="{EAE43F4C-1A64-4197-A44B-E6EB874E243B}"/>
              </a:ext>
            </a:extLst>
          </p:cNvPr>
          <p:cNvSpPr>
            <a:spLocks noGrp="1"/>
          </p:cNvSpPr>
          <p:nvPr>
            <p:ph sz="half" idx="1" hasCustomPrompt="1"/>
          </p:nvPr>
        </p:nvSpPr>
        <p:spPr>
          <a:xfrm>
            <a:off x="432000" y="1046376"/>
            <a:ext cx="4435831" cy="5130588"/>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Content Placeholder 3">
            <a:extLst>
              <a:ext uri="{FF2B5EF4-FFF2-40B4-BE49-F238E27FC236}">
                <a16:creationId xmlns:a16="http://schemas.microsoft.com/office/drawing/2014/main" id="{D7B3F5B8-DC28-4878-AC9F-D434D7542D8F}"/>
              </a:ext>
            </a:extLst>
          </p:cNvPr>
          <p:cNvSpPr>
            <a:spLocks noGrp="1"/>
          </p:cNvSpPr>
          <p:nvPr>
            <p:ph sz="half" idx="2" hasCustomPrompt="1"/>
          </p:nvPr>
        </p:nvSpPr>
        <p:spPr>
          <a:xfrm>
            <a:off x="5194169" y="1046376"/>
            <a:ext cx="4435831" cy="5130588"/>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7260968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88DD7-6DAF-436D-B04A-EBCCAA36917C}"/>
              </a:ext>
            </a:extLst>
          </p:cNvPr>
          <p:cNvSpPr>
            <a:spLocks noGrp="1"/>
          </p:cNvSpPr>
          <p:nvPr>
            <p:ph type="title" hasCustomPrompt="1"/>
          </p:nvPr>
        </p:nvSpPr>
        <p:spPr>
          <a:xfrm>
            <a:off x="432000" y="432000"/>
            <a:ext cx="9198000" cy="432000"/>
          </a:xfrm>
        </p:spPr>
        <p:txBody>
          <a:bodyPr/>
          <a:lstStyle>
            <a:lvl1pPr>
              <a:defRPr>
                <a:solidFill>
                  <a:schemeClr val="tx1"/>
                </a:solidFill>
              </a:defRPr>
            </a:lvl1pPr>
          </a:lstStyle>
          <a:p>
            <a:r>
              <a:rPr lang="en-US" noProof="0"/>
              <a:t>Click to edit page title</a:t>
            </a:r>
          </a:p>
        </p:txBody>
      </p:sp>
      <p:sp>
        <p:nvSpPr>
          <p:cNvPr id="5" name="Footer Placeholder 4">
            <a:extLst>
              <a:ext uri="{FF2B5EF4-FFF2-40B4-BE49-F238E27FC236}">
                <a16:creationId xmlns:a16="http://schemas.microsoft.com/office/drawing/2014/main" id="{646B8F99-FAB0-4B33-87ED-9FF46D11A907}"/>
              </a:ext>
            </a:extLst>
          </p:cNvPr>
          <p:cNvSpPr>
            <a:spLocks noGrp="1"/>
          </p:cNvSpPr>
          <p:nvPr>
            <p:ph type="ftr" sz="quarter" idx="14"/>
          </p:nvPr>
        </p:nvSpPr>
        <p:spPr/>
        <p:txBody>
          <a:bodyPr/>
          <a:lstStyle/>
          <a:p>
            <a:r>
              <a:rPr lang="en-US" noProof="0"/>
              <a:t>Add a footer</a:t>
            </a:r>
          </a:p>
        </p:txBody>
      </p:sp>
      <p:sp>
        <p:nvSpPr>
          <p:cNvPr id="6" name="Slide Number Placeholder 5">
            <a:extLst>
              <a:ext uri="{FF2B5EF4-FFF2-40B4-BE49-F238E27FC236}">
                <a16:creationId xmlns:a16="http://schemas.microsoft.com/office/drawing/2014/main" id="{275D237A-BD90-4D90-B328-7F1A502A266D}"/>
              </a:ext>
            </a:extLst>
          </p:cNvPr>
          <p:cNvSpPr>
            <a:spLocks noGrp="1"/>
          </p:cNvSpPr>
          <p:nvPr>
            <p:ph type="sldNum" sz="quarter" idx="33"/>
          </p:nvPr>
        </p:nvSpPr>
        <p:spPr/>
        <p:txBody>
          <a:bodyPr/>
          <a:lstStyle/>
          <a:p>
            <a:fld id="{19B51A1E-902D-48AF-9020-955120F399B6}" type="slidenum">
              <a:rPr lang="en-US" noProof="0" smtClean="0"/>
              <a:pPr/>
              <a:t>‹Nr.›</a:t>
            </a:fld>
            <a:endParaRPr lang="en-US" noProof="0"/>
          </a:p>
        </p:txBody>
      </p:sp>
      <p:sp>
        <p:nvSpPr>
          <p:cNvPr id="7" name="Text Placeholder 2">
            <a:extLst>
              <a:ext uri="{FF2B5EF4-FFF2-40B4-BE49-F238E27FC236}">
                <a16:creationId xmlns:a16="http://schemas.microsoft.com/office/drawing/2014/main" id="{CB97B01E-88B2-448F-BD96-A1AAFA39AC1E}"/>
              </a:ext>
            </a:extLst>
          </p:cNvPr>
          <p:cNvSpPr>
            <a:spLocks noGrp="1"/>
          </p:cNvSpPr>
          <p:nvPr>
            <p:ph type="body" idx="1" hasCustomPrompt="1"/>
          </p:nvPr>
        </p:nvSpPr>
        <p:spPr>
          <a:xfrm>
            <a:off x="432000" y="1068420"/>
            <a:ext cx="4434840" cy="823912"/>
          </a:xfrm>
          <a:solidFill>
            <a:schemeClr val="tx1"/>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8" name="Text Placeholder 4">
            <a:extLst>
              <a:ext uri="{FF2B5EF4-FFF2-40B4-BE49-F238E27FC236}">
                <a16:creationId xmlns:a16="http://schemas.microsoft.com/office/drawing/2014/main" id="{40BADDE2-4EE6-41B4-804C-EBF680128B40}"/>
              </a:ext>
            </a:extLst>
          </p:cNvPr>
          <p:cNvSpPr>
            <a:spLocks noGrp="1"/>
          </p:cNvSpPr>
          <p:nvPr>
            <p:ph type="body" sz="quarter" idx="3" hasCustomPrompt="1"/>
          </p:nvPr>
        </p:nvSpPr>
        <p:spPr>
          <a:xfrm>
            <a:off x="5195160" y="1068420"/>
            <a:ext cx="4434840" cy="823912"/>
          </a:xfrm>
          <a:solidFill>
            <a:schemeClr val="tx1"/>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9" name="Content Placeholder 3">
            <a:extLst>
              <a:ext uri="{FF2B5EF4-FFF2-40B4-BE49-F238E27FC236}">
                <a16:creationId xmlns:a16="http://schemas.microsoft.com/office/drawing/2014/main" id="{BB0A14E0-899D-4594-BC9E-AE89BF0D3AB7}"/>
              </a:ext>
            </a:extLst>
          </p:cNvPr>
          <p:cNvSpPr>
            <a:spLocks noGrp="1"/>
          </p:cNvSpPr>
          <p:nvPr>
            <p:ph sz="half" idx="2" hasCustomPrompt="1"/>
          </p:nvPr>
        </p:nvSpPr>
        <p:spPr>
          <a:xfrm>
            <a:off x="432001" y="2096752"/>
            <a:ext cx="4434840" cy="4092911"/>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Content Placeholder 5">
            <a:extLst>
              <a:ext uri="{FF2B5EF4-FFF2-40B4-BE49-F238E27FC236}">
                <a16:creationId xmlns:a16="http://schemas.microsoft.com/office/drawing/2014/main" id="{2C699014-D902-4E9A-80CD-8D2BCFE67097}"/>
              </a:ext>
            </a:extLst>
          </p:cNvPr>
          <p:cNvSpPr>
            <a:spLocks noGrp="1"/>
          </p:cNvSpPr>
          <p:nvPr>
            <p:ph sz="quarter" idx="4" hasCustomPrompt="1"/>
          </p:nvPr>
        </p:nvSpPr>
        <p:spPr>
          <a:xfrm>
            <a:off x="5195160" y="2096752"/>
            <a:ext cx="4434840" cy="4092911"/>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414282501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1_Content with Caption">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646B8F99-FAB0-4B33-87ED-9FF46D11A907}"/>
              </a:ext>
            </a:extLst>
          </p:cNvPr>
          <p:cNvSpPr>
            <a:spLocks noGrp="1"/>
          </p:cNvSpPr>
          <p:nvPr>
            <p:ph type="ftr" sz="quarter" idx="14"/>
          </p:nvPr>
        </p:nvSpPr>
        <p:spPr>
          <a:xfrm>
            <a:off x="432000" y="6356350"/>
            <a:ext cx="4114800" cy="365125"/>
          </a:xfrm>
        </p:spPr>
        <p:txBody>
          <a:bodyPr/>
          <a:lstStyle/>
          <a:p>
            <a:r>
              <a:rPr lang="en-US" noProof="0"/>
              <a:t>Add a footer</a:t>
            </a:r>
          </a:p>
        </p:txBody>
      </p:sp>
      <p:sp>
        <p:nvSpPr>
          <p:cNvPr id="6" name="Slide Number Placeholder 5">
            <a:extLst>
              <a:ext uri="{FF2B5EF4-FFF2-40B4-BE49-F238E27FC236}">
                <a16:creationId xmlns:a16="http://schemas.microsoft.com/office/drawing/2014/main" id="{275D237A-BD90-4D90-B328-7F1A502A266D}"/>
              </a:ext>
            </a:extLst>
          </p:cNvPr>
          <p:cNvSpPr>
            <a:spLocks noGrp="1"/>
          </p:cNvSpPr>
          <p:nvPr>
            <p:ph type="sldNum" sz="quarter" idx="33"/>
          </p:nvPr>
        </p:nvSpPr>
        <p:spPr/>
        <p:txBody>
          <a:bodyPr/>
          <a:lstStyle/>
          <a:p>
            <a:fld id="{19B51A1E-902D-48AF-9020-955120F399B6}" type="slidenum">
              <a:rPr lang="en-US" noProof="0" smtClean="0"/>
              <a:pPr/>
              <a:t>‹Nr.›</a:t>
            </a:fld>
            <a:endParaRPr lang="en-US" noProof="0"/>
          </a:p>
        </p:txBody>
      </p:sp>
      <p:sp>
        <p:nvSpPr>
          <p:cNvPr id="8" name="Title 1">
            <a:extLst>
              <a:ext uri="{FF2B5EF4-FFF2-40B4-BE49-F238E27FC236}">
                <a16:creationId xmlns:a16="http://schemas.microsoft.com/office/drawing/2014/main" id="{AC67C685-BABE-4B77-8C5E-B39B093D3AEA}"/>
              </a:ext>
            </a:extLst>
          </p:cNvPr>
          <p:cNvSpPr>
            <a:spLocks noGrp="1"/>
          </p:cNvSpPr>
          <p:nvPr>
            <p:ph type="title"/>
          </p:nvPr>
        </p:nvSpPr>
        <p:spPr>
          <a:xfrm>
            <a:off x="432001" y="457200"/>
            <a:ext cx="3159612" cy="1600200"/>
          </a:xfrm>
        </p:spPr>
        <p:txBody>
          <a:bodyPr anchor="b"/>
          <a:lstStyle>
            <a:lvl1pPr>
              <a:defRPr sz="2800"/>
            </a:lvl1pPr>
          </a:lstStyle>
          <a:p>
            <a:r>
              <a:rPr lang="en-US" noProof="0"/>
              <a:t>Click to edit Master title style</a:t>
            </a:r>
          </a:p>
        </p:txBody>
      </p:sp>
      <p:sp>
        <p:nvSpPr>
          <p:cNvPr id="9" name="Text Placeholder 3">
            <a:extLst>
              <a:ext uri="{FF2B5EF4-FFF2-40B4-BE49-F238E27FC236}">
                <a16:creationId xmlns:a16="http://schemas.microsoft.com/office/drawing/2014/main" id="{0B6B7795-36CC-459B-AE8B-7FB2F40AF37C}"/>
              </a:ext>
            </a:extLst>
          </p:cNvPr>
          <p:cNvSpPr>
            <a:spLocks noGrp="1"/>
          </p:cNvSpPr>
          <p:nvPr>
            <p:ph type="body" sz="half" idx="2" hasCustomPrompt="1"/>
          </p:nvPr>
        </p:nvSpPr>
        <p:spPr>
          <a:xfrm>
            <a:off x="432001" y="2057400"/>
            <a:ext cx="3159612" cy="4126584"/>
          </a:xfrm>
        </p:spPr>
        <p:txBody>
          <a:bodyPr/>
          <a:lstStyle>
            <a:lvl1pPr marL="0" indent="0">
              <a:buFont typeface="Arial" panose="020B0604020202020204" pitchFamily="34" charse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Edit Master text styles</a:t>
            </a:r>
          </a:p>
        </p:txBody>
      </p:sp>
      <p:sp>
        <p:nvSpPr>
          <p:cNvPr id="10" name="Content Placeholder 2">
            <a:extLst>
              <a:ext uri="{FF2B5EF4-FFF2-40B4-BE49-F238E27FC236}">
                <a16:creationId xmlns:a16="http://schemas.microsoft.com/office/drawing/2014/main" id="{79F53EF1-D412-467C-B7CE-30536F140AE1}"/>
              </a:ext>
            </a:extLst>
          </p:cNvPr>
          <p:cNvSpPr>
            <a:spLocks noGrp="1"/>
          </p:cNvSpPr>
          <p:nvPr>
            <p:ph idx="1" hasCustomPrompt="1"/>
          </p:nvPr>
        </p:nvSpPr>
        <p:spPr>
          <a:xfrm>
            <a:off x="3770722" y="457201"/>
            <a:ext cx="6023727" cy="5726784"/>
          </a:xfrm>
        </p:spPr>
        <p:txBody>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1495583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yeBye_1">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47FFD1DC-C48E-4E65-BAD8-9541B47A2619}"/>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A013146-ECF7-48EA-951E-53BD76DB1ADC}" type="datetimeFigureOut">
              <a:rPr kumimoji="0" lang="en-US" sz="105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1/15/2021</a:t>
            </a:fld>
            <a:endParaRPr kumimoji="0" lang="en-US" sz="105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liennummernplatzhalter 3">
            <a:extLst>
              <a:ext uri="{FF2B5EF4-FFF2-40B4-BE49-F238E27FC236}">
                <a16:creationId xmlns:a16="http://schemas.microsoft.com/office/drawing/2014/main" id="{7F0DC000-B140-4757-87A8-DF558292F310}"/>
              </a:ext>
            </a:extLst>
          </p:cNvPr>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1BE7C5-2156-4744-8020-A2086844A624}" type="slidenum">
              <a:rPr kumimoji="0" lang="en-US" sz="105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‹Nr.›</a:t>
            </a:fld>
            <a:endParaRPr kumimoji="0" lang="en-US" sz="105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grpSp>
        <p:nvGrpSpPr>
          <p:cNvPr id="5" name="Gruppieren 4">
            <a:extLst>
              <a:ext uri="{FF2B5EF4-FFF2-40B4-BE49-F238E27FC236}">
                <a16:creationId xmlns:a16="http://schemas.microsoft.com/office/drawing/2014/main" id="{9FA66C6E-D0BB-4CA4-B87F-D20B9FE4079A}"/>
              </a:ext>
            </a:extLst>
          </p:cNvPr>
          <p:cNvGrpSpPr/>
          <p:nvPr userDrawn="1"/>
        </p:nvGrpSpPr>
        <p:grpSpPr>
          <a:xfrm>
            <a:off x="6285639" y="5020309"/>
            <a:ext cx="4945778" cy="932616"/>
            <a:chOff x="2101776" y="316126"/>
            <a:chExt cx="4945778" cy="932616"/>
          </a:xfrm>
        </p:grpSpPr>
        <p:sp>
          <p:nvSpPr>
            <p:cNvPr id="6" name="Inhaltsplatzhalter 2">
              <a:extLst>
                <a:ext uri="{FF2B5EF4-FFF2-40B4-BE49-F238E27FC236}">
                  <a16:creationId xmlns:a16="http://schemas.microsoft.com/office/drawing/2014/main" id="{F105C056-4D8E-408A-9A09-3234C7563DDC}"/>
                </a:ext>
              </a:extLst>
            </p:cNvPr>
            <p:cNvSpPr txBox="1">
              <a:spLocks/>
            </p:cNvSpPr>
            <p:nvPr userDrawn="1"/>
          </p:nvSpPr>
          <p:spPr bwMode="gray">
            <a:xfrm>
              <a:off x="2101776" y="428662"/>
              <a:ext cx="2341562" cy="72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defRPr>
                  <a:solidFill>
                    <a:schemeClr val="tx1"/>
                  </a:solidFill>
                  <a:latin typeface="Arial" pitchFamily="34" charset="0"/>
                  <a:ea typeface="ＭＳ Ｐゴシック" pitchFamily="34" charset="-128"/>
                </a:defRPr>
              </a:lvl1pPr>
              <a:lvl2pPr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1" indent="0" algn="l" defTabSz="914400" rtl="0" eaLnBrk="1" fontAlgn="auto" latinLnBrk="0" hangingPunct="1">
                <a:lnSpc>
                  <a:spcPct val="100000"/>
                </a:lnSpc>
                <a:spcBef>
                  <a:spcPts val="0"/>
                </a:spcBef>
                <a:spcAft>
                  <a:spcPts val="0"/>
                </a:spcAft>
                <a:buClr>
                  <a:srgbClr val="4472C4"/>
                </a:buClr>
                <a:buSzTx/>
                <a:buFont typeface="Arial" pitchFamily="34" charset="0"/>
                <a:buNone/>
                <a:tabLst/>
                <a:defRPr/>
              </a:pPr>
              <a:r>
                <a:rPr kumimoji="0" lang="en-US" sz="1100" b="1" i="0" u="none" strike="noStrike" kern="1200" cap="none" spc="0" normalizeH="0" baseline="0" noProof="0">
                  <a:ln>
                    <a:noFill/>
                  </a:ln>
                  <a:solidFill>
                    <a:prstClr val="black"/>
                  </a:solidFill>
                  <a:effectLst/>
                  <a:uLnTx/>
                  <a:uFillTx/>
                  <a:latin typeface="Arial" pitchFamily="34" charset="0"/>
                  <a:ea typeface="ＭＳ Ｐゴシック" pitchFamily="34" charset="-128"/>
                  <a:cs typeface="+mn-cs"/>
                </a:rPr>
                <a:t>Climate &amp; Company</a:t>
              </a:r>
            </a:p>
            <a:p>
              <a:pPr marL="0" marR="0" lvl="1" indent="0" algn="l" defTabSz="914400" rtl="0" eaLnBrk="1" fontAlgn="auto" latinLnBrk="0" hangingPunct="1">
                <a:lnSpc>
                  <a:spcPct val="100000"/>
                </a:lnSpc>
                <a:spcBef>
                  <a:spcPts val="0"/>
                </a:spcBef>
                <a:spcAft>
                  <a:spcPts val="0"/>
                </a:spcAft>
                <a:buClr>
                  <a:srgbClr val="4472C4"/>
                </a:buClr>
                <a:buSzTx/>
                <a:buFont typeface="Arial" pitchFamily="34" charset="0"/>
                <a:buNone/>
                <a:tabLst/>
                <a:defRPr/>
              </a:pPr>
              <a:r>
                <a:rPr kumimoji="0" lang="en-GB" sz="1100" b="0" i="0" u="none" strike="noStrike" kern="1200" cap="none" spc="0" normalizeH="0" baseline="0" noProof="0">
                  <a:ln>
                    <a:noFill/>
                  </a:ln>
                  <a:solidFill>
                    <a:prstClr val="black"/>
                  </a:solidFill>
                  <a:effectLst/>
                  <a:uLnTx/>
                  <a:uFillTx/>
                  <a:latin typeface="Arial" pitchFamily="34" charset="0"/>
                  <a:ea typeface="Frutiger LT 47 LightCn" charset="0"/>
                  <a:cs typeface="Frutiger LT 47 LightCn" charset="0"/>
                </a:rPr>
                <a:t>Ahornallee2</a:t>
              </a:r>
              <a:br>
                <a:rPr kumimoji="0" lang="en-GB" sz="1100" b="0" i="0" u="none" strike="noStrike" kern="1200" cap="none" spc="0" normalizeH="0" baseline="0" noProof="0">
                  <a:ln>
                    <a:noFill/>
                  </a:ln>
                  <a:solidFill>
                    <a:prstClr val="black"/>
                  </a:solidFill>
                  <a:effectLst/>
                  <a:uLnTx/>
                  <a:uFillTx/>
                  <a:latin typeface="Arial" pitchFamily="34" charset="0"/>
                  <a:ea typeface="Frutiger LT 47 LightCn" charset="0"/>
                  <a:cs typeface="Frutiger LT 47 LightCn" charset="0"/>
                </a:rPr>
              </a:br>
              <a:r>
                <a:rPr kumimoji="0" lang="en-US" sz="1100" b="0" i="0" u="none" strike="noStrike" kern="1200" cap="none" spc="0" normalizeH="0" baseline="0" noProof="0">
                  <a:ln>
                    <a:noFill/>
                  </a:ln>
                  <a:solidFill>
                    <a:prstClr val="black"/>
                  </a:solidFill>
                  <a:effectLst/>
                  <a:uLnTx/>
                  <a:uFillTx/>
                  <a:latin typeface="Arial" pitchFamily="34" charset="0"/>
                  <a:ea typeface="ＭＳ Ｐゴシック" pitchFamily="34" charset="-128"/>
                  <a:cs typeface="+mn-cs"/>
                </a:rPr>
                <a:t>12623 Berlin</a:t>
              </a:r>
            </a:p>
          </p:txBody>
        </p:sp>
        <p:grpSp>
          <p:nvGrpSpPr>
            <p:cNvPr id="7" name="Gruppieren 6">
              <a:extLst>
                <a:ext uri="{FF2B5EF4-FFF2-40B4-BE49-F238E27FC236}">
                  <a16:creationId xmlns:a16="http://schemas.microsoft.com/office/drawing/2014/main" id="{DC97CAE0-C416-40FE-AFAA-4930760DE9F8}"/>
                </a:ext>
              </a:extLst>
            </p:cNvPr>
            <p:cNvGrpSpPr/>
            <p:nvPr userDrawn="1"/>
          </p:nvGrpSpPr>
          <p:grpSpPr>
            <a:xfrm>
              <a:off x="3949313" y="316126"/>
              <a:ext cx="3098241" cy="932616"/>
              <a:chOff x="3695313" y="451894"/>
              <a:chExt cx="3098241" cy="932616"/>
            </a:xfrm>
          </p:grpSpPr>
          <p:sp>
            <p:nvSpPr>
              <p:cNvPr id="8" name="Inhaltsplatzhalter 2">
                <a:extLst>
                  <a:ext uri="{FF2B5EF4-FFF2-40B4-BE49-F238E27FC236}">
                    <a16:creationId xmlns:a16="http://schemas.microsoft.com/office/drawing/2014/main" id="{F8C1DB6D-8C18-4E55-81CA-8E33DD23D088}"/>
                  </a:ext>
                </a:extLst>
              </p:cNvPr>
              <p:cNvSpPr txBox="1">
                <a:spLocks/>
              </p:cNvSpPr>
              <p:nvPr userDrawn="1"/>
            </p:nvSpPr>
            <p:spPr bwMode="gray">
              <a:xfrm>
                <a:off x="4110243" y="772330"/>
                <a:ext cx="2683311" cy="285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defRPr>
                    <a:solidFill>
                      <a:schemeClr val="tx1"/>
                    </a:solidFill>
                    <a:latin typeface="Arial" pitchFamily="34" charset="0"/>
                    <a:ea typeface="ＭＳ Ｐゴシック" pitchFamily="34" charset="-128"/>
                  </a:defRPr>
                </a:lvl1pPr>
                <a:lvl2pPr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342900" marR="0" lvl="0" indent="-342900" algn="l" defTabSz="914400" rtl="0" eaLnBrk="0" fontAlgn="auto" latinLnBrk="0" hangingPunct="0">
                  <a:lnSpc>
                    <a:spcPct val="2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solidFill>
                    <a:effectLst/>
                    <a:uLnTx/>
                    <a:uFillTx/>
                    <a:latin typeface="Frutiger LT 47 LightCn" charset="0"/>
                    <a:ea typeface="Frutiger LT 47 LightCn" charset="0"/>
                    <a:cs typeface="Frutiger LT 47 LightCn" charset="0"/>
                    <a:hlinkClick r:id="rId2"/>
                  </a:rPr>
                  <a:t>www.climcom.de</a:t>
                </a:r>
                <a:r>
                  <a:rPr kumimoji="0" lang="en-GB" sz="1000" b="0" i="0" u="none" strike="noStrike" kern="1200" cap="none" spc="0" normalizeH="0" baseline="0" noProof="0">
                    <a:ln>
                      <a:noFill/>
                    </a:ln>
                    <a:solidFill>
                      <a:prstClr val="black"/>
                    </a:solidFill>
                    <a:effectLst/>
                    <a:uLnTx/>
                    <a:uFillTx/>
                    <a:latin typeface="Frutiger LT 47 LightCn" charset="0"/>
                    <a:ea typeface="Frutiger LT 47 LightCn" charset="0"/>
                    <a:cs typeface="Frutiger LT 47 LightCn" charset="0"/>
                  </a:rPr>
                  <a:t> </a:t>
                </a:r>
              </a:p>
            </p:txBody>
          </p:sp>
          <p:pic>
            <p:nvPicPr>
              <p:cNvPr id="9" name="Bild 8">
                <a:extLst>
                  <a:ext uri="{FF2B5EF4-FFF2-40B4-BE49-F238E27FC236}">
                    <a16:creationId xmlns:a16="http://schemas.microsoft.com/office/drawing/2014/main" id="{78163017-6486-4841-A9C5-37F2A4F0CE86}"/>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3711652" y="539417"/>
                <a:ext cx="232913" cy="232913"/>
              </a:xfrm>
              <a:prstGeom prst="rect">
                <a:avLst/>
              </a:prstGeom>
            </p:spPr>
          </p:pic>
          <p:sp>
            <p:nvSpPr>
              <p:cNvPr id="10" name="Textfeld 11">
                <a:extLst>
                  <a:ext uri="{FF2B5EF4-FFF2-40B4-BE49-F238E27FC236}">
                    <a16:creationId xmlns:a16="http://schemas.microsoft.com/office/drawing/2014/main" id="{9D3146FE-5F63-479C-9096-30A8092B1917}"/>
                  </a:ext>
                </a:extLst>
              </p:cNvPr>
              <p:cNvSpPr txBox="1"/>
              <p:nvPr userDrawn="1"/>
            </p:nvSpPr>
            <p:spPr>
              <a:xfrm>
                <a:off x="3993615" y="451894"/>
                <a:ext cx="2590065" cy="357021"/>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2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solidFill>
                    <a:effectLst/>
                    <a:uLnTx/>
                    <a:uFillTx/>
                    <a:latin typeface="Frutiger LT 47 LightCn" charset="0"/>
                    <a:ea typeface="Frutiger LT 47 LightCn" charset="0"/>
                    <a:cs typeface="Frutiger LT 47 LightCn" charset="0"/>
                  </a:rPr>
                  <a:t>linkedin.com/company/climate-and-company</a:t>
                </a:r>
              </a:p>
            </p:txBody>
          </p:sp>
          <p:pic>
            <p:nvPicPr>
              <p:cNvPr id="11" name="Grafik 10">
                <a:extLst>
                  <a:ext uri="{FF2B5EF4-FFF2-40B4-BE49-F238E27FC236}">
                    <a16:creationId xmlns:a16="http://schemas.microsoft.com/office/drawing/2014/main" id="{8E74E628-1474-4767-8477-527681D44EE1}"/>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695313" y="831632"/>
                <a:ext cx="237744" cy="237744"/>
              </a:xfrm>
              <a:prstGeom prst="rect">
                <a:avLst/>
              </a:prstGeom>
            </p:spPr>
          </p:pic>
          <p:pic>
            <p:nvPicPr>
              <p:cNvPr id="12" name="Grafik 11">
                <a:extLst>
                  <a:ext uri="{FF2B5EF4-FFF2-40B4-BE49-F238E27FC236}">
                    <a16:creationId xmlns:a16="http://schemas.microsoft.com/office/drawing/2014/main" id="{DB8E3A95-E1ED-44DB-B990-73BC929915FB}"/>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711652" y="1146766"/>
                <a:ext cx="237744" cy="237744"/>
              </a:xfrm>
              <a:prstGeom prst="rect">
                <a:avLst/>
              </a:prstGeom>
            </p:spPr>
          </p:pic>
          <p:sp>
            <p:nvSpPr>
              <p:cNvPr id="13" name="Inhaltsplatzhalter 2">
                <a:extLst>
                  <a:ext uri="{FF2B5EF4-FFF2-40B4-BE49-F238E27FC236}">
                    <a16:creationId xmlns:a16="http://schemas.microsoft.com/office/drawing/2014/main" id="{1D69F100-73DF-4AE9-807F-75490950061D}"/>
                  </a:ext>
                </a:extLst>
              </p:cNvPr>
              <p:cNvSpPr txBox="1">
                <a:spLocks/>
              </p:cNvSpPr>
              <p:nvPr userDrawn="1"/>
            </p:nvSpPr>
            <p:spPr bwMode="gray">
              <a:xfrm>
                <a:off x="4110242" y="1057562"/>
                <a:ext cx="2683311" cy="285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defRPr>
                    <a:solidFill>
                      <a:schemeClr val="tx1"/>
                    </a:solidFill>
                    <a:latin typeface="Arial" pitchFamily="34" charset="0"/>
                    <a:ea typeface="ＭＳ Ｐゴシック" pitchFamily="34" charset="-128"/>
                  </a:defRPr>
                </a:lvl1pPr>
                <a:lvl2pPr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342900" marR="0" lvl="0" indent="-342900" algn="l" defTabSz="914400" rtl="0" eaLnBrk="0" fontAlgn="auto" latinLnBrk="0" hangingPunct="0">
                  <a:lnSpc>
                    <a:spcPct val="2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solidFill>
                    <a:effectLst/>
                    <a:uLnTx/>
                    <a:uFillTx/>
                    <a:latin typeface="Frutiger LT 47 LightCn" charset="0"/>
                    <a:ea typeface="Frutiger LT 47 LightCn" charset="0"/>
                    <a:cs typeface="Frutiger LT 47 LightCn" charset="0"/>
                  </a:rPr>
                  <a:t>hello@climcom.de</a:t>
                </a:r>
              </a:p>
            </p:txBody>
          </p:sp>
        </p:grpSp>
      </p:grpSp>
      <p:sp>
        <p:nvSpPr>
          <p:cNvPr id="16" name="Rechteck 15">
            <a:extLst>
              <a:ext uri="{FF2B5EF4-FFF2-40B4-BE49-F238E27FC236}">
                <a16:creationId xmlns:a16="http://schemas.microsoft.com/office/drawing/2014/main" id="{AE6B1784-2E04-475F-B065-2A1F38659A5C}"/>
              </a:ext>
            </a:extLst>
          </p:cNvPr>
          <p:cNvSpPr/>
          <p:nvPr userDrawn="1"/>
        </p:nvSpPr>
        <p:spPr bwMode="gray">
          <a:xfrm>
            <a:off x="397666" y="1770024"/>
            <a:ext cx="5201003" cy="4538831"/>
          </a:xfrm>
          <a:prstGeom prst="rect">
            <a:avLst/>
          </a:prstGeom>
          <a:solidFill>
            <a:srgbClr val="53794A"/>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8" name="Textplatzhalter 17">
            <a:extLst>
              <a:ext uri="{FF2B5EF4-FFF2-40B4-BE49-F238E27FC236}">
                <a16:creationId xmlns:a16="http://schemas.microsoft.com/office/drawing/2014/main" id="{76F155EF-96F4-43E7-AB5A-86104E78CF0A}"/>
              </a:ext>
            </a:extLst>
          </p:cNvPr>
          <p:cNvSpPr>
            <a:spLocks noGrp="1"/>
          </p:cNvSpPr>
          <p:nvPr>
            <p:ph type="body" sz="quarter" idx="12" hasCustomPrompt="1"/>
          </p:nvPr>
        </p:nvSpPr>
        <p:spPr>
          <a:xfrm>
            <a:off x="921615" y="2519904"/>
            <a:ext cx="4153103" cy="1624012"/>
          </a:xfrm>
        </p:spPr>
        <p:txBody>
          <a:bodyPr>
            <a:normAutofit/>
          </a:bodyPr>
          <a:lstStyle>
            <a:lvl1pPr marL="0" indent="0">
              <a:buFontTx/>
              <a:buNone/>
              <a:defRPr sz="3600" b="1"/>
            </a:lvl1pPr>
          </a:lstStyle>
          <a:p>
            <a:pPr lvl="0"/>
            <a:r>
              <a:rPr lang="de-DE" err="1"/>
              <a:t>Thank</a:t>
            </a:r>
            <a:r>
              <a:rPr lang="de-DE"/>
              <a:t> </a:t>
            </a:r>
            <a:r>
              <a:rPr lang="de-DE" err="1"/>
              <a:t>you</a:t>
            </a:r>
            <a:r>
              <a:rPr lang="de-DE"/>
              <a:t> </a:t>
            </a:r>
            <a:r>
              <a:rPr lang="de-DE" err="1"/>
              <a:t>for</a:t>
            </a:r>
            <a:r>
              <a:rPr lang="de-DE"/>
              <a:t> </a:t>
            </a:r>
            <a:r>
              <a:rPr lang="de-DE" err="1"/>
              <a:t>your</a:t>
            </a:r>
            <a:r>
              <a:rPr lang="de-DE"/>
              <a:t> </a:t>
            </a:r>
            <a:r>
              <a:rPr lang="de-DE" err="1"/>
              <a:t>attention</a:t>
            </a:r>
            <a:endParaRPr lang="de-DE"/>
          </a:p>
        </p:txBody>
      </p:sp>
      <p:sp>
        <p:nvSpPr>
          <p:cNvPr id="19" name="Textplatzhalter 5">
            <a:extLst>
              <a:ext uri="{FF2B5EF4-FFF2-40B4-BE49-F238E27FC236}">
                <a16:creationId xmlns:a16="http://schemas.microsoft.com/office/drawing/2014/main" id="{C484DEE5-6AA1-4F68-925F-30CF2D6CFBDB}"/>
              </a:ext>
            </a:extLst>
          </p:cNvPr>
          <p:cNvSpPr>
            <a:spLocks noGrp="1"/>
          </p:cNvSpPr>
          <p:nvPr>
            <p:ph type="body" sz="quarter" idx="14" hasCustomPrompt="1"/>
          </p:nvPr>
        </p:nvSpPr>
        <p:spPr>
          <a:xfrm>
            <a:off x="921615" y="5129637"/>
            <a:ext cx="4349683" cy="304800"/>
          </a:xfrm>
        </p:spPr>
        <p:txBody>
          <a:bodyPr anchor="b" anchorCtr="0"/>
          <a:lstStyle>
            <a:lvl1pPr marL="0" indent="0">
              <a:buNone/>
              <a:defRPr sz="1600" b="1"/>
            </a:lvl1pPr>
          </a:lstStyle>
          <a:p>
            <a:pPr lvl="0"/>
            <a:r>
              <a:rPr lang="en-US"/>
              <a:t>Name</a:t>
            </a:r>
          </a:p>
        </p:txBody>
      </p:sp>
    </p:spTree>
    <p:extLst>
      <p:ext uri="{BB962C8B-B14F-4D97-AF65-F5344CB8AC3E}">
        <p14:creationId xmlns:p14="http://schemas.microsoft.com/office/powerpoint/2010/main" val="91450213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1_Picture with Caption">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646B8F99-FAB0-4B33-87ED-9FF46D11A907}"/>
              </a:ext>
            </a:extLst>
          </p:cNvPr>
          <p:cNvSpPr>
            <a:spLocks noGrp="1"/>
          </p:cNvSpPr>
          <p:nvPr>
            <p:ph type="ftr" sz="quarter" idx="14"/>
          </p:nvPr>
        </p:nvSpPr>
        <p:spPr>
          <a:xfrm>
            <a:off x="432000" y="6356350"/>
            <a:ext cx="4114800" cy="365125"/>
          </a:xfrm>
        </p:spPr>
        <p:txBody>
          <a:bodyPr/>
          <a:lstStyle/>
          <a:p>
            <a:r>
              <a:rPr lang="en-US" noProof="0"/>
              <a:t>Add a footer</a:t>
            </a:r>
          </a:p>
        </p:txBody>
      </p:sp>
      <p:sp>
        <p:nvSpPr>
          <p:cNvPr id="6" name="Slide Number Placeholder 5">
            <a:extLst>
              <a:ext uri="{FF2B5EF4-FFF2-40B4-BE49-F238E27FC236}">
                <a16:creationId xmlns:a16="http://schemas.microsoft.com/office/drawing/2014/main" id="{275D237A-BD90-4D90-B328-7F1A502A266D}"/>
              </a:ext>
            </a:extLst>
          </p:cNvPr>
          <p:cNvSpPr>
            <a:spLocks noGrp="1"/>
          </p:cNvSpPr>
          <p:nvPr>
            <p:ph type="sldNum" sz="quarter" idx="33"/>
          </p:nvPr>
        </p:nvSpPr>
        <p:spPr/>
        <p:txBody>
          <a:bodyPr/>
          <a:lstStyle/>
          <a:p>
            <a:fld id="{19B51A1E-902D-48AF-9020-955120F399B6}" type="slidenum">
              <a:rPr lang="en-US" noProof="0" smtClean="0"/>
              <a:pPr/>
              <a:t>‹Nr.›</a:t>
            </a:fld>
            <a:endParaRPr lang="en-US" noProof="0"/>
          </a:p>
        </p:txBody>
      </p:sp>
      <p:sp>
        <p:nvSpPr>
          <p:cNvPr id="8" name="Title 1">
            <a:extLst>
              <a:ext uri="{FF2B5EF4-FFF2-40B4-BE49-F238E27FC236}">
                <a16:creationId xmlns:a16="http://schemas.microsoft.com/office/drawing/2014/main" id="{AC67C685-BABE-4B77-8C5E-B39B093D3AEA}"/>
              </a:ext>
            </a:extLst>
          </p:cNvPr>
          <p:cNvSpPr>
            <a:spLocks noGrp="1"/>
          </p:cNvSpPr>
          <p:nvPr>
            <p:ph type="title"/>
          </p:nvPr>
        </p:nvSpPr>
        <p:spPr>
          <a:xfrm>
            <a:off x="432001" y="457200"/>
            <a:ext cx="3159612" cy="1600200"/>
          </a:xfrm>
        </p:spPr>
        <p:txBody>
          <a:bodyPr anchor="b"/>
          <a:lstStyle>
            <a:lvl1pPr>
              <a:defRPr sz="2800"/>
            </a:lvl1pPr>
          </a:lstStyle>
          <a:p>
            <a:r>
              <a:rPr lang="en-US" noProof="0"/>
              <a:t>Click to edit Master title style</a:t>
            </a:r>
          </a:p>
        </p:txBody>
      </p:sp>
      <p:sp>
        <p:nvSpPr>
          <p:cNvPr id="9" name="Text Placeholder 3">
            <a:extLst>
              <a:ext uri="{FF2B5EF4-FFF2-40B4-BE49-F238E27FC236}">
                <a16:creationId xmlns:a16="http://schemas.microsoft.com/office/drawing/2014/main" id="{0B6B7795-36CC-459B-AE8B-7FB2F40AF37C}"/>
              </a:ext>
            </a:extLst>
          </p:cNvPr>
          <p:cNvSpPr>
            <a:spLocks noGrp="1"/>
          </p:cNvSpPr>
          <p:nvPr>
            <p:ph type="body" sz="half" idx="2" hasCustomPrompt="1"/>
          </p:nvPr>
        </p:nvSpPr>
        <p:spPr>
          <a:xfrm>
            <a:off x="432001" y="2057400"/>
            <a:ext cx="3159612" cy="4126584"/>
          </a:xfrm>
        </p:spPr>
        <p:txBody>
          <a:bodyPr/>
          <a:lstStyle>
            <a:lvl1pPr marL="0" indent="0">
              <a:buFont typeface="Arial" panose="020B0604020202020204" pitchFamily="34" charse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Edit Master text styles</a:t>
            </a:r>
          </a:p>
        </p:txBody>
      </p:sp>
      <p:sp>
        <p:nvSpPr>
          <p:cNvPr id="12" name="Picture Placeholder 2">
            <a:extLst>
              <a:ext uri="{FF2B5EF4-FFF2-40B4-BE49-F238E27FC236}">
                <a16:creationId xmlns:a16="http://schemas.microsoft.com/office/drawing/2014/main" id="{10319378-269C-406E-9B84-FCF22DA02EFF}"/>
              </a:ext>
            </a:extLst>
          </p:cNvPr>
          <p:cNvSpPr>
            <a:spLocks noGrp="1"/>
          </p:cNvSpPr>
          <p:nvPr>
            <p:ph type="pic" idx="1"/>
          </p:nvPr>
        </p:nvSpPr>
        <p:spPr>
          <a:xfrm>
            <a:off x="3788021" y="457201"/>
            <a:ext cx="5949868" cy="57267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p>
        </p:txBody>
      </p:sp>
    </p:spTree>
    <p:extLst>
      <p:ext uri="{BB962C8B-B14F-4D97-AF65-F5344CB8AC3E}">
        <p14:creationId xmlns:p14="http://schemas.microsoft.com/office/powerpoint/2010/main" val="98304212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preserve="1" userDrawn="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88DD7-6DAF-436D-B04A-EBCCAA36917C}"/>
              </a:ext>
            </a:extLst>
          </p:cNvPr>
          <p:cNvSpPr>
            <a:spLocks noGrp="1"/>
          </p:cNvSpPr>
          <p:nvPr>
            <p:ph type="title" hasCustomPrompt="1"/>
          </p:nvPr>
        </p:nvSpPr>
        <p:spPr>
          <a:xfrm>
            <a:off x="432000" y="432000"/>
            <a:ext cx="9198000" cy="432000"/>
          </a:xfrm>
        </p:spPr>
        <p:txBody>
          <a:bodyPr/>
          <a:lstStyle>
            <a:lvl1pPr>
              <a:defRPr>
                <a:solidFill>
                  <a:schemeClr val="tx1"/>
                </a:solidFill>
              </a:defRPr>
            </a:lvl1pPr>
          </a:lstStyle>
          <a:p>
            <a:r>
              <a:rPr lang="en-US" noProof="0"/>
              <a:t>Click to edit page title</a:t>
            </a:r>
          </a:p>
        </p:txBody>
      </p:sp>
      <p:sp>
        <p:nvSpPr>
          <p:cNvPr id="5" name="Footer Placeholder 4">
            <a:extLst>
              <a:ext uri="{FF2B5EF4-FFF2-40B4-BE49-F238E27FC236}">
                <a16:creationId xmlns:a16="http://schemas.microsoft.com/office/drawing/2014/main" id="{646B8F99-FAB0-4B33-87ED-9FF46D11A907}"/>
              </a:ext>
            </a:extLst>
          </p:cNvPr>
          <p:cNvSpPr>
            <a:spLocks noGrp="1"/>
          </p:cNvSpPr>
          <p:nvPr>
            <p:ph type="ftr" sz="quarter" idx="14"/>
          </p:nvPr>
        </p:nvSpPr>
        <p:spPr/>
        <p:txBody>
          <a:bodyPr/>
          <a:lstStyle/>
          <a:p>
            <a:r>
              <a:rPr lang="en-US" noProof="0"/>
              <a:t>Add a footer</a:t>
            </a:r>
          </a:p>
        </p:txBody>
      </p:sp>
      <p:sp>
        <p:nvSpPr>
          <p:cNvPr id="6" name="Slide Number Placeholder 5">
            <a:extLst>
              <a:ext uri="{FF2B5EF4-FFF2-40B4-BE49-F238E27FC236}">
                <a16:creationId xmlns:a16="http://schemas.microsoft.com/office/drawing/2014/main" id="{275D237A-BD90-4D90-B328-7F1A502A266D}"/>
              </a:ext>
            </a:extLst>
          </p:cNvPr>
          <p:cNvSpPr>
            <a:spLocks noGrp="1"/>
          </p:cNvSpPr>
          <p:nvPr>
            <p:ph type="sldNum" sz="quarter" idx="33"/>
          </p:nvPr>
        </p:nvSpPr>
        <p:spPr/>
        <p:txBody>
          <a:bodyPr/>
          <a:lstStyle/>
          <a:p>
            <a:fld id="{19B51A1E-902D-48AF-9020-955120F399B6}" type="slidenum">
              <a:rPr lang="en-US" noProof="0" smtClean="0"/>
              <a:pPr/>
              <a:t>‹Nr.›</a:t>
            </a:fld>
            <a:endParaRPr lang="en-US" noProof="0"/>
          </a:p>
        </p:txBody>
      </p:sp>
    </p:spTree>
    <p:extLst>
      <p:ext uri="{BB962C8B-B14F-4D97-AF65-F5344CB8AC3E}">
        <p14:creationId xmlns:p14="http://schemas.microsoft.com/office/powerpoint/2010/main" val="278217338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Titel_Standard">
    <p:bg>
      <p:bgRef idx="1001">
        <a:schemeClr val="bg1"/>
      </p:bgRef>
    </p:bg>
    <p:spTree>
      <p:nvGrpSpPr>
        <p:cNvPr id="1" name=""/>
        <p:cNvGrpSpPr/>
        <p:nvPr/>
      </p:nvGrpSpPr>
      <p:grpSpPr>
        <a:xfrm>
          <a:off x="0" y="0"/>
          <a:ext cx="0" cy="0"/>
          <a:chOff x="0" y="0"/>
          <a:chExt cx="0" cy="0"/>
        </a:xfrm>
      </p:grpSpPr>
      <p:sp>
        <p:nvSpPr>
          <p:cNvPr id="3" name="Rechteck 2">
            <a:extLst>
              <a:ext uri="{FF2B5EF4-FFF2-40B4-BE49-F238E27FC236}">
                <a16:creationId xmlns:a16="http://schemas.microsoft.com/office/drawing/2014/main" id="{C053451E-08BA-4614-ACE0-C6BE5408F9DB}"/>
              </a:ext>
            </a:extLst>
          </p:cNvPr>
          <p:cNvSpPr/>
          <p:nvPr userDrawn="1"/>
        </p:nvSpPr>
        <p:spPr bwMode="gray">
          <a:xfrm>
            <a:off x="0" y="1637679"/>
            <a:ext cx="7096991" cy="5220321"/>
          </a:xfrm>
          <a:prstGeom prst="rect">
            <a:avLst/>
          </a:prstGeom>
          <a:solidFill>
            <a:srgbClr val="53794A"/>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graphicFrame>
        <p:nvGraphicFramePr>
          <p:cNvPr id="7" name="Objekt 6" hidden="1">
            <a:extLst>
              <a:ext uri="{FF2B5EF4-FFF2-40B4-BE49-F238E27FC236}">
                <a16:creationId xmlns:a16="http://schemas.microsoft.com/office/drawing/2014/main" id="{D4DBCC8F-9347-4E40-90E1-98EA79070F9B}"/>
              </a:ext>
            </a:extLst>
          </p:cNvPr>
          <p:cNvGraphicFramePr>
            <a:graphicFrameLocks noChangeAspect="1"/>
          </p:cNvGraphicFramePr>
          <p:nvPr userDrawn="1">
            <p:custDataLst>
              <p:tags r:id="rId2"/>
            </p:custDataLst>
            <p:extLst>
              <p:ext uri="{D42A27DB-BD31-4B8C-83A1-F6EECF244321}">
                <p14:modId xmlns:p14="http://schemas.microsoft.com/office/powerpoint/2010/main" val="268039327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3555" name="think-cell Folie" r:id="rId5" imgW="530" imgH="531" progId="TCLayout.ActiveDocument.1">
                  <p:embed/>
                </p:oleObj>
              </mc:Choice>
              <mc:Fallback>
                <p:oleObj name="think-cell Folie" r:id="rId5" imgW="530" imgH="531" progId="TCLayout.ActiveDocument.1">
                  <p:embed/>
                  <p:pic>
                    <p:nvPicPr>
                      <p:cNvPr id="7" name="Objekt 6" hidden="1">
                        <a:extLst>
                          <a:ext uri="{FF2B5EF4-FFF2-40B4-BE49-F238E27FC236}">
                            <a16:creationId xmlns:a16="http://schemas.microsoft.com/office/drawing/2014/main" id="{D4DBCC8F-9347-4E40-90E1-98EA79070F9B}"/>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Rechteck 1" hidden="1">
            <a:extLst>
              <a:ext uri="{FF2B5EF4-FFF2-40B4-BE49-F238E27FC236}">
                <a16:creationId xmlns:a16="http://schemas.microsoft.com/office/drawing/2014/main" id="{ECE82270-0F51-48DE-A400-7BA4AB5D7EB3}"/>
              </a:ext>
            </a:extLst>
          </p:cNvPr>
          <p:cNvSpPr/>
          <p:nvPr userDrawn="1">
            <p:custDataLst>
              <p:tags r:id="rId3"/>
            </p:custDataLst>
          </p:nvPr>
        </p:nvSpPr>
        <p:spPr bwMode="gray">
          <a:xfrm>
            <a:off x="0" y="0"/>
            <a:ext cx="158750" cy="15875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3200" b="1" i="0" baseline="0">
              <a:solidFill>
                <a:schemeClr val="tx1"/>
              </a:solidFill>
              <a:latin typeface="Arial" panose="020B0604020202020204" pitchFamily="34" charset="0"/>
              <a:ea typeface="Verdana" panose="020B0604030504040204" pitchFamily="34" charset="0"/>
              <a:sym typeface="Arial" panose="020B0604020202020204" pitchFamily="34" charset="0"/>
            </a:endParaRPr>
          </a:p>
        </p:txBody>
      </p:sp>
      <p:sp>
        <p:nvSpPr>
          <p:cNvPr id="5" name="Rechteck 4"/>
          <p:cNvSpPr/>
          <p:nvPr userDrawn="1"/>
        </p:nvSpPr>
        <p:spPr bwMode="gray">
          <a:xfrm>
            <a:off x="1059873" y="2035580"/>
            <a:ext cx="4654800" cy="4769312"/>
          </a:xfrm>
          <a:prstGeom prst="rect">
            <a:avLst/>
          </a:prstGeom>
          <a:solidFill>
            <a:srgbClr val="FFFFFF">
              <a:alpha val="50000"/>
            </a:srgb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9" name="Titel 1"/>
          <p:cNvSpPr>
            <a:spLocks noGrp="1"/>
          </p:cNvSpPr>
          <p:nvPr>
            <p:ph type="ctrTitle" hasCustomPrompt="1"/>
          </p:nvPr>
        </p:nvSpPr>
        <p:spPr bwMode="gray">
          <a:xfrm>
            <a:off x="1289117" y="2336800"/>
            <a:ext cx="4349683" cy="2366765"/>
          </a:xfrm>
        </p:spPr>
        <p:txBody>
          <a:bodyPr anchor="b" anchorCtr="0"/>
          <a:lstStyle>
            <a:lvl1pPr>
              <a:defRPr sz="3200" b="1" baseline="0">
                <a:latin typeface="+mj-lt"/>
                <a:ea typeface="Verdana" panose="020B0604030504040204" pitchFamily="34" charset="0"/>
                <a:cs typeface="Verdana" panose="020B0604030504040204" pitchFamily="34" charset="0"/>
              </a:defRPr>
            </a:lvl1pPr>
          </a:lstStyle>
          <a:p>
            <a:r>
              <a:rPr lang="en-US" err="1"/>
              <a:t>Titel</a:t>
            </a:r>
            <a:r>
              <a:rPr lang="en-US"/>
              <a:t> </a:t>
            </a:r>
            <a:r>
              <a:rPr lang="en-US" err="1"/>
              <a:t>durch</a:t>
            </a:r>
            <a:r>
              <a:rPr lang="en-US"/>
              <a:t> </a:t>
            </a:r>
            <a:r>
              <a:rPr lang="en-US" err="1"/>
              <a:t>Klicken</a:t>
            </a:r>
            <a:r>
              <a:rPr lang="en-US"/>
              <a:t> </a:t>
            </a:r>
            <a:r>
              <a:rPr lang="en-US" err="1"/>
              <a:t>hinzufügen</a:t>
            </a:r>
            <a:endParaRPr lang="en-US"/>
          </a:p>
        </p:txBody>
      </p:sp>
      <p:sp>
        <p:nvSpPr>
          <p:cNvPr id="11" name="Untertitel 2"/>
          <p:cNvSpPr>
            <a:spLocks noGrp="1"/>
          </p:cNvSpPr>
          <p:nvPr>
            <p:ph type="subTitle" idx="1"/>
          </p:nvPr>
        </p:nvSpPr>
        <p:spPr bwMode="gray">
          <a:xfrm>
            <a:off x="1289117" y="4869806"/>
            <a:ext cx="4349683" cy="350515"/>
          </a:xfrm>
        </p:spPr>
        <p:txBody>
          <a:bodyPr/>
          <a:lstStyle>
            <a:lvl1pPr marL="0" indent="0" algn="l">
              <a:lnSpc>
                <a:spcPct val="100000"/>
              </a:lnSpc>
              <a:spcAft>
                <a:spcPts val="0"/>
              </a:spcAft>
              <a:buNone/>
              <a:defRPr sz="1800" b="0" i="1" baseline="0">
                <a:solidFill>
                  <a:schemeClr val="tx1"/>
                </a:solidFill>
                <a:latin typeface="+mn-lt"/>
                <a:ea typeface="Verdana" panose="020B0604030504040204" pitchFamily="34" charset="0"/>
                <a:cs typeface="Verdan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Master-Untertitelformat bearbeiten</a:t>
            </a:r>
          </a:p>
        </p:txBody>
      </p:sp>
      <p:sp>
        <p:nvSpPr>
          <p:cNvPr id="14" name="Textplatzhalter 9"/>
          <p:cNvSpPr>
            <a:spLocks noGrp="1"/>
          </p:cNvSpPr>
          <p:nvPr>
            <p:ph type="body" sz="quarter" idx="13" hasCustomPrompt="1"/>
          </p:nvPr>
        </p:nvSpPr>
        <p:spPr bwMode="gray">
          <a:xfrm>
            <a:off x="1302452" y="6285347"/>
            <a:ext cx="4336348" cy="307082"/>
          </a:xfrm>
        </p:spPr>
        <p:txBody>
          <a:bodyPr/>
          <a:lstStyle>
            <a:lvl1pPr marL="0" indent="0">
              <a:lnSpc>
                <a:spcPct val="100000"/>
              </a:lnSpc>
              <a:spcAft>
                <a:spcPts val="0"/>
              </a:spcAft>
              <a:buNone/>
              <a:defRPr sz="1400" b="1" cap="all" baseline="0">
                <a:solidFill>
                  <a:schemeClr val="tx2"/>
                </a:solidFill>
                <a:latin typeface="+mn-lt"/>
                <a:ea typeface="Verdana" panose="020B0604030504040204" pitchFamily="34" charset="0"/>
                <a:cs typeface="Verdana" panose="020B0604030504040204" pitchFamily="34" charset="0"/>
              </a:defRPr>
            </a:lvl1pPr>
          </a:lstStyle>
          <a:p>
            <a:pPr lvl="0"/>
            <a:r>
              <a:rPr lang="en-US"/>
              <a:t>Ort, Datum</a:t>
            </a:r>
          </a:p>
        </p:txBody>
      </p:sp>
      <p:sp>
        <p:nvSpPr>
          <p:cNvPr id="6" name="Textplatzhalter 5"/>
          <p:cNvSpPr>
            <a:spLocks noGrp="1"/>
          </p:cNvSpPr>
          <p:nvPr>
            <p:ph type="body" sz="quarter" idx="14" hasCustomPrompt="1"/>
          </p:nvPr>
        </p:nvSpPr>
        <p:spPr>
          <a:xfrm>
            <a:off x="1289117" y="5905500"/>
            <a:ext cx="4349683" cy="304800"/>
          </a:xfrm>
        </p:spPr>
        <p:txBody>
          <a:bodyPr anchor="b" anchorCtr="0"/>
          <a:lstStyle>
            <a:lvl1pPr marL="0" indent="0">
              <a:buNone/>
              <a:defRPr sz="1600" b="1"/>
            </a:lvl1pPr>
          </a:lstStyle>
          <a:p>
            <a:pPr lvl="0"/>
            <a:r>
              <a:rPr lang="en-US"/>
              <a:t>Name</a:t>
            </a:r>
          </a:p>
        </p:txBody>
      </p:sp>
      <p:pic>
        <p:nvPicPr>
          <p:cNvPr id="13" name="Picture 1">
            <a:extLst>
              <a:ext uri="{FF2B5EF4-FFF2-40B4-BE49-F238E27FC236}">
                <a16:creationId xmlns:a16="http://schemas.microsoft.com/office/drawing/2014/main" id="{5F463A8B-7A16-4913-A436-C7C72E4EB4C7}"/>
              </a:ext>
            </a:extLst>
          </p:cNvPr>
          <p:cNvPicPr/>
          <p:nvPr userDrawn="1"/>
        </p:nvPicPr>
        <p:blipFill>
          <a:blip r:embed="rId7" cstate="print">
            <a:extLst>
              <a:ext uri="{28A0092B-C50C-407E-A947-70E740481C1C}">
                <a14:useLocalDpi xmlns:a14="http://schemas.microsoft.com/office/drawing/2010/main" val="0"/>
              </a:ext>
            </a:extLst>
          </a:blip>
          <a:stretch>
            <a:fillRect/>
          </a:stretch>
        </p:blipFill>
        <p:spPr bwMode="auto">
          <a:xfrm>
            <a:off x="9549245" y="282405"/>
            <a:ext cx="2125765" cy="1141149"/>
          </a:xfrm>
          <a:prstGeom prst="rect">
            <a:avLst/>
          </a:prstGeom>
          <a:ln>
            <a:noFill/>
          </a:ln>
          <a:extLst>
            <a:ext uri="{53640926-AAD7-44D8-BBD7-CCE9431645EC}">
              <a14:shadowObscured xmlns:a14="http://schemas.microsoft.com/office/drawing/2010/main"/>
            </a:ext>
          </a:extLst>
        </p:spPr>
      </p:pic>
      <p:grpSp>
        <p:nvGrpSpPr>
          <p:cNvPr id="12" name="Gruppieren 11">
            <a:extLst>
              <a:ext uri="{FF2B5EF4-FFF2-40B4-BE49-F238E27FC236}">
                <a16:creationId xmlns:a16="http://schemas.microsoft.com/office/drawing/2014/main" id="{65AA77F8-C88C-42AF-9FC0-FB38AC021873}"/>
              </a:ext>
            </a:extLst>
          </p:cNvPr>
          <p:cNvGrpSpPr/>
          <p:nvPr userDrawn="1"/>
        </p:nvGrpSpPr>
        <p:grpSpPr>
          <a:xfrm>
            <a:off x="7714779" y="4907862"/>
            <a:ext cx="3174769" cy="1684567"/>
            <a:chOff x="3949313" y="-435825"/>
            <a:chExt cx="3098241" cy="1684567"/>
          </a:xfrm>
        </p:grpSpPr>
        <p:sp>
          <p:nvSpPr>
            <p:cNvPr id="15" name="Inhaltsplatzhalter 2">
              <a:extLst>
                <a:ext uri="{FF2B5EF4-FFF2-40B4-BE49-F238E27FC236}">
                  <a16:creationId xmlns:a16="http://schemas.microsoft.com/office/drawing/2014/main" id="{7898762F-1A7A-44A4-BB9B-3FBF5E51A3AB}"/>
                </a:ext>
              </a:extLst>
            </p:cNvPr>
            <p:cNvSpPr txBox="1">
              <a:spLocks/>
            </p:cNvSpPr>
            <p:nvPr userDrawn="1"/>
          </p:nvSpPr>
          <p:spPr bwMode="gray">
            <a:xfrm>
              <a:off x="3965652" y="-435825"/>
              <a:ext cx="2341562" cy="72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defRPr>
                  <a:solidFill>
                    <a:schemeClr val="tx1"/>
                  </a:solidFill>
                  <a:latin typeface="Arial" pitchFamily="34" charset="0"/>
                  <a:ea typeface="ＭＳ Ｐゴシック" pitchFamily="34" charset="-128"/>
                </a:defRPr>
              </a:lvl1pPr>
              <a:lvl2pPr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lvl="1" eaLnBrk="1" hangingPunct="1">
                <a:buClr>
                  <a:schemeClr val="accent1"/>
                </a:buClr>
                <a:buFont typeface="Arial" pitchFamily="34" charset="0"/>
                <a:buNone/>
              </a:pPr>
              <a:r>
                <a:rPr lang="en-US" sz="1100" b="1"/>
                <a:t>Climate &amp; Company</a:t>
              </a:r>
            </a:p>
            <a:p>
              <a:pPr marL="0" lvl="1" eaLnBrk="1" hangingPunct="1">
                <a:buClr>
                  <a:schemeClr val="accent1"/>
                </a:buClr>
                <a:buFont typeface="Arial" pitchFamily="34" charset="0"/>
                <a:buNone/>
              </a:pPr>
              <a:r>
                <a:rPr lang="en-GB" sz="1100" kern="1200" err="1">
                  <a:solidFill>
                    <a:schemeClr val="tx1"/>
                  </a:solidFill>
                  <a:latin typeface="Arial" pitchFamily="34" charset="0"/>
                  <a:ea typeface="Frutiger LT 47 LightCn" charset="0"/>
                  <a:cs typeface="Frutiger LT 47 LightCn" charset="0"/>
                </a:rPr>
                <a:t>Ahornallee</a:t>
              </a:r>
              <a:r>
                <a:rPr lang="en-GB" sz="1100" kern="1200">
                  <a:solidFill>
                    <a:schemeClr val="tx1"/>
                  </a:solidFill>
                  <a:latin typeface="Arial" pitchFamily="34" charset="0"/>
                  <a:ea typeface="Frutiger LT 47 LightCn" charset="0"/>
                  <a:cs typeface="Frutiger LT 47 LightCn" charset="0"/>
                </a:rPr>
                <a:t> 2</a:t>
              </a:r>
              <a:br>
                <a:rPr lang="en-GB" sz="1100" kern="1200">
                  <a:solidFill>
                    <a:schemeClr val="tx1"/>
                  </a:solidFill>
                  <a:latin typeface="Arial" pitchFamily="34" charset="0"/>
                  <a:ea typeface="Frutiger LT 47 LightCn" charset="0"/>
                  <a:cs typeface="Frutiger LT 47 LightCn" charset="0"/>
                </a:rPr>
              </a:br>
              <a:r>
                <a:rPr lang="en-US" sz="1100"/>
                <a:t>12623 Berlin</a:t>
              </a:r>
            </a:p>
          </p:txBody>
        </p:sp>
        <p:grpSp>
          <p:nvGrpSpPr>
            <p:cNvPr id="16" name="Gruppieren 15">
              <a:extLst>
                <a:ext uri="{FF2B5EF4-FFF2-40B4-BE49-F238E27FC236}">
                  <a16:creationId xmlns:a16="http://schemas.microsoft.com/office/drawing/2014/main" id="{3B6F6F25-644D-478D-89F3-B820B5A507FE}"/>
                </a:ext>
              </a:extLst>
            </p:cNvPr>
            <p:cNvGrpSpPr/>
            <p:nvPr userDrawn="1"/>
          </p:nvGrpSpPr>
          <p:grpSpPr>
            <a:xfrm>
              <a:off x="3949313" y="316126"/>
              <a:ext cx="3098241" cy="932616"/>
              <a:chOff x="3695313" y="451894"/>
              <a:chExt cx="3098241" cy="932616"/>
            </a:xfrm>
          </p:grpSpPr>
          <p:sp>
            <p:nvSpPr>
              <p:cNvPr id="17" name="Inhaltsplatzhalter 2">
                <a:extLst>
                  <a:ext uri="{FF2B5EF4-FFF2-40B4-BE49-F238E27FC236}">
                    <a16:creationId xmlns:a16="http://schemas.microsoft.com/office/drawing/2014/main" id="{7926357F-188A-454A-8214-D1858832AB24}"/>
                  </a:ext>
                </a:extLst>
              </p:cNvPr>
              <p:cNvSpPr txBox="1">
                <a:spLocks/>
              </p:cNvSpPr>
              <p:nvPr userDrawn="1"/>
            </p:nvSpPr>
            <p:spPr bwMode="gray">
              <a:xfrm>
                <a:off x="4110243" y="772330"/>
                <a:ext cx="2683311" cy="285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defRPr>
                    <a:solidFill>
                      <a:schemeClr val="tx1"/>
                    </a:solidFill>
                    <a:latin typeface="Arial" pitchFamily="34" charset="0"/>
                    <a:ea typeface="ＭＳ Ｐゴシック" pitchFamily="34" charset="-128"/>
                  </a:defRPr>
                </a:lvl1pPr>
                <a:lvl2pPr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nSpc>
                    <a:spcPct val="200000"/>
                  </a:lnSpc>
                </a:pPr>
                <a:r>
                  <a:rPr lang="en-GB" sz="1000">
                    <a:latin typeface="Frutiger LT 47 LightCn" charset="0"/>
                    <a:ea typeface="Frutiger LT 47 LightCn" charset="0"/>
                    <a:cs typeface="Frutiger LT 47 LightCn" charset="0"/>
                    <a:hlinkClick r:id="rId8"/>
                  </a:rPr>
                  <a:t>www.climcom.de</a:t>
                </a:r>
                <a:r>
                  <a:rPr lang="en-GB" sz="1000">
                    <a:latin typeface="Frutiger LT 47 LightCn" charset="0"/>
                    <a:ea typeface="Frutiger LT 47 LightCn" charset="0"/>
                    <a:cs typeface="Frutiger LT 47 LightCn" charset="0"/>
                  </a:rPr>
                  <a:t> </a:t>
                </a:r>
              </a:p>
            </p:txBody>
          </p:sp>
          <p:pic>
            <p:nvPicPr>
              <p:cNvPr id="18" name="Bild 8">
                <a:extLst>
                  <a:ext uri="{FF2B5EF4-FFF2-40B4-BE49-F238E27FC236}">
                    <a16:creationId xmlns:a16="http://schemas.microsoft.com/office/drawing/2014/main" id="{13206442-EACF-486E-9C10-0C086A4C656B}"/>
                  </a:ext>
                </a:extLst>
              </p:cNvPr>
              <p:cNvPicPr>
                <a:picLocks noChangeAspect="1"/>
              </p:cNvPicPr>
              <p:nvPr userDrawn="1"/>
            </p:nvPicPr>
            <p:blipFill>
              <a:blip r:embed="rId9" cstate="screen">
                <a:extLst>
                  <a:ext uri="{28A0092B-C50C-407E-A947-70E740481C1C}">
                    <a14:useLocalDpi xmlns:a14="http://schemas.microsoft.com/office/drawing/2010/main"/>
                  </a:ext>
                </a:extLst>
              </a:blip>
              <a:stretch>
                <a:fillRect/>
              </a:stretch>
            </p:blipFill>
            <p:spPr>
              <a:xfrm>
                <a:off x="3711652" y="539417"/>
                <a:ext cx="232913" cy="232913"/>
              </a:xfrm>
              <a:prstGeom prst="rect">
                <a:avLst/>
              </a:prstGeom>
            </p:spPr>
          </p:pic>
          <p:sp>
            <p:nvSpPr>
              <p:cNvPr id="19" name="Textfeld 11">
                <a:extLst>
                  <a:ext uri="{FF2B5EF4-FFF2-40B4-BE49-F238E27FC236}">
                    <a16:creationId xmlns:a16="http://schemas.microsoft.com/office/drawing/2014/main" id="{E42EB9CB-7175-4186-8D27-3CA8532E1D31}"/>
                  </a:ext>
                </a:extLst>
              </p:cNvPr>
              <p:cNvSpPr txBox="1"/>
              <p:nvPr userDrawn="1"/>
            </p:nvSpPr>
            <p:spPr>
              <a:xfrm>
                <a:off x="3993615" y="451894"/>
                <a:ext cx="2590065" cy="357021"/>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200000"/>
                  </a:lnSpc>
                </a:pPr>
                <a:r>
                  <a:rPr lang="en-GB" sz="1000">
                    <a:latin typeface="Frutiger LT 47 LightCn" charset="0"/>
                    <a:ea typeface="Frutiger LT 47 LightCn" charset="0"/>
                    <a:cs typeface="Frutiger LT 47 LightCn" charset="0"/>
                  </a:rPr>
                  <a:t>linkedin.com/company/climate-and-company</a:t>
                </a:r>
              </a:p>
            </p:txBody>
          </p:sp>
          <p:pic>
            <p:nvPicPr>
              <p:cNvPr id="20" name="Grafik 19">
                <a:extLst>
                  <a:ext uri="{FF2B5EF4-FFF2-40B4-BE49-F238E27FC236}">
                    <a16:creationId xmlns:a16="http://schemas.microsoft.com/office/drawing/2014/main" id="{C0749156-B000-47A3-92BE-4FB60D6D2846}"/>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3695313" y="831632"/>
                <a:ext cx="237744" cy="237744"/>
              </a:xfrm>
              <a:prstGeom prst="rect">
                <a:avLst/>
              </a:prstGeom>
            </p:spPr>
          </p:pic>
          <p:pic>
            <p:nvPicPr>
              <p:cNvPr id="21" name="Grafik 20">
                <a:extLst>
                  <a:ext uri="{FF2B5EF4-FFF2-40B4-BE49-F238E27FC236}">
                    <a16:creationId xmlns:a16="http://schemas.microsoft.com/office/drawing/2014/main" id="{F61D3A64-4B6A-4350-8914-867BCE843381}"/>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3711652" y="1146766"/>
                <a:ext cx="237744" cy="237744"/>
              </a:xfrm>
              <a:prstGeom prst="rect">
                <a:avLst/>
              </a:prstGeom>
            </p:spPr>
          </p:pic>
          <p:sp>
            <p:nvSpPr>
              <p:cNvPr id="22" name="Inhaltsplatzhalter 2">
                <a:extLst>
                  <a:ext uri="{FF2B5EF4-FFF2-40B4-BE49-F238E27FC236}">
                    <a16:creationId xmlns:a16="http://schemas.microsoft.com/office/drawing/2014/main" id="{B58A633E-3327-40F4-872F-47A39C454506}"/>
                  </a:ext>
                </a:extLst>
              </p:cNvPr>
              <p:cNvSpPr txBox="1">
                <a:spLocks/>
              </p:cNvSpPr>
              <p:nvPr userDrawn="1"/>
            </p:nvSpPr>
            <p:spPr bwMode="gray">
              <a:xfrm>
                <a:off x="4110242" y="1057562"/>
                <a:ext cx="2683311" cy="285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defRPr>
                    <a:solidFill>
                      <a:schemeClr val="tx1"/>
                    </a:solidFill>
                    <a:latin typeface="Arial" pitchFamily="34" charset="0"/>
                    <a:ea typeface="ＭＳ Ｐゴシック" pitchFamily="34" charset="-128"/>
                  </a:defRPr>
                </a:lvl1pPr>
                <a:lvl2pPr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nSpc>
                    <a:spcPct val="200000"/>
                  </a:lnSpc>
                </a:pPr>
                <a:r>
                  <a:rPr lang="en-GB" sz="1000">
                    <a:latin typeface="Frutiger LT 47 LightCn" charset="0"/>
                    <a:ea typeface="Frutiger LT 47 LightCn" charset="0"/>
                    <a:cs typeface="Frutiger LT 47 LightCn" charset="0"/>
                  </a:rPr>
                  <a:t>hello@climcom.de</a:t>
                </a:r>
              </a:p>
            </p:txBody>
          </p:sp>
        </p:grpSp>
      </p:grpSp>
    </p:spTree>
    <p:extLst>
      <p:ext uri="{BB962C8B-B14F-4D97-AF65-F5344CB8AC3E}">
        <p14:creationId xmlns:p14="http://schemas.microsoft.com/office/powerpoint/2010/main" val="1927096592"/>
      </p:ext>
    </p:extLst>
  </p:cSld>
  <p:clrMapOvr>
    <a:overrideClrMapping bg1="lt1" tx1="dk1" bg2="lt2" tx2="dk2" accent1="accent1" accent2="accent2" accent3="accent3" accent4="accent4" accent5="accent5" accent6="accent6" hlink="hlink" folHlink="folHlink"/>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1_Default?">
    <p:spTree>
      <p:nvGrpSpPr>
        <p:cNvPr id="1" name=""/>
        <p:cNvGrpSpPr/>
        <p:nvPr/>
      </p:nvGrpSpPr>
      <p:grpSpPr>
        <a:xfrm>
          <a:off x="0" y="0"/>
          <a:ext cx="0" cy="0"/>
          <a:chOff x="0" y="0"/>
          <a:chExt cx="0" cy="0"/>
        </a:xfrm>
      </p:grpSpPr>
      <p:graphicFrame>
        <p:nvGraphicFramePr>
          <p:cNvPr id="6" name="Objekt 5" hidden="1">
            <a:extLst>
              <a:ext uri="{FF2B5EF4-FFF2-40B4-BE49-F238E27FC236}">
                <a16:creationId xmlns:a16="http://schemas.microsoft.com/office/drawing/2014/main" id="{83FEBB89-BA42-442B-B0B1-EEC2B40E29EC}"/>
              </a:ext>
            </a:extLst>
          </p:cNvPr>
          <p:cNvGraphicFramePr>
            <a:graphicFrameLocks noChangeAspect="1"/>
          </p:cNvGraphicFramePr>
          <p:nvPr userDrawn="1">
            <p:custDataLst>
              <p:tags r:id="rId2"/>
            </p:custDataLst>
            <p:extLst>
              <p:ext uri="{D42A27DB-BD31-4B8C-83A1-F6EECF244321}">
                <p14:modId xmlns:p14="http://schemas.microsoft.com/office/powerpoint/2010/main" val="258152339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4579" name="think-cell Folie" r:id="rId5" imgW="530" imgH="531" progId="TCLayout.ActiveDocument.1">
                  <p:embed/>
                </p:oleObj>
              </mc:Choice>
              <mc:Fallback>
                <p:oleObj name="think-cell Folie" r:id="rId5" imgW="530" imgH="531" progId="TCLayout.ActiveDocument.1">
                  <p:embed/>
                  <p:pic>
                    <p:nvPicPr>
                      <p:cNvPr id="6" name="Objekt 5" hidden="1">
                        <a:extLst>
                          <a:ext uri="{FF2B5EF4-FFF2-40B4-BE49-F238E27FC236}">
                            <a16:creationId xmlns:a16="http://schemas.microsoft.com/office/drawing/2014/main" id="{83FEBB89-BA42-442B-B0B1-EEC2B40E29EC}"/>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hteck 3" hidden="1">
            <a:extLst>
              <a:ext uri="{FF2B5EF4-FFF2-40B4-BE49-F238E27FC236}">
                <a16:creationId xmlns:a16="http://schemas.microsoft.com/office/drawing/2014/main" id="{19353298-859E-4F5F-B908-9BE704FE446D}"/>
              </a:ext>
            </a:extLst>
          </p:cNvPr>
          <p:cNvSpPr/>
          <p:nvPr userDrawn="1">
            <p:custDataLst>
              <p:tags r:id="rId3"/>
            </p:custDataLst>
          </p:nvPr>
        </p:nvSpPr>
        <p:spPr bwMode="gray">
          <a:xfrm>
            <a:off x="0" y="0"/>
            <a:ext cx="158750" cy="15875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200" b="1" i="0" baseline="0">
              <a:solidFill>
                <a:schemeClr val="tx1"/>
              </a:solidFill>
              <a:latin typeface="Arial" panose="020B0604020202020204" pitchFamily="34" charset="0"/>
              <a:ea typeface="Verdana" panose="020B0604030504040204" pitchFamily="34" charset="0"/>
              <a:sym typeface="Arial" panose="020B0604020202020204" pitchFamily="34" charset="0"/>
            </a:endParaRPr>
          </a:p>
        </p:txBody>
      </p:sp>
      <p:sp>
        <p:nvSpPr>
          <p:cNvPr id="3" name="Datumsplatzhalter 2"/>
          <p:cNvSpPr>
            <a:spLocks noGrp="1"/>
          </p:cNvSpPr>
          <p:nvPr>
            <p:ph type="dt" sz="half" idx="10"/>
          </p:nvPr>
        </p:nvSpPr>
        <p:spPr>
          <a:xfrm>
            <a:off x="814917" y="6425409"/>
            <a:ext cx="9889595" cy="221109"/>
          </a:xfrm>
        </p:spPr>
        <p:txBody>
          <a:bodyPr/>
          <a:lstStyle/>
          <a:p>
            <a:fld id="{D95B1713-4AF6-4486-B497-95539E03C42E}" type="datetime1">
              <a:rPr lang="en-US" smtClean="0"/>
              <a:t>1/15/2021</a:t>
            </a:fld>
            <a:endParaRPr lang="en-US"/>
          </a:p>
        </p:txBody>
      </p:sp>
      <p:sp>
        <p:nvSpPr>
          <p:cNvPr id="10" name="Foliennummernplatzhalter 5"/>
          <p:cNvSpPr>
            <a:spLocks noGrp="1"/>
          </p:cNvSpPr>
          <p:nvPr>
            <p:ph type="sldNum" sz="quarter" idx="4"/>
          </p:nvPr>
        </p:nvSpPr>
        <p:spPr>
          <a:xfrm>
            <a:off x="10966563" y="6426918"/>
            <a:ext cx="628652" cy="219600"/>
          </a:xfrm>
          <a:prstGeom prst="rect">
            <a:avLst/>
          </a:prstGeom>
        </p:spPr>
        <p:txBody>
          <a:bodyPr/>
          <a:lstStyle>
            <a:lvl1pPr>
              <a:defRPr sz="1200">
                <a:latin typeface="+mn-lt"/>
              </a:defRPr>
            </a:lvl1pPr>
          </a:lstStyle>
          <a:p>
            <a:fld id="{EF7872F8-31F6-43E8-A9A9-7933E5EB1337}" type="slidenum">
              <a:rPr lang="en-US" smtClean="0"/>
              <a:pPr/>
              <a:t>‹Nr.›</a:t>
            </a:fld>
            <a:endParaRPr lang="en-US"/>
          </a:p>
        </p:txBody>
      </p:sp>
      <p:sp>
        <p:nvSpPr>
          <p:cNvPr id="8" name="Textplatzhalter 7"/>
          <p:cNvSpPr>
            <a:spLocks noGrp="1"/>
          </p:cNvSpPr>
          <p:nvPr>
            <p:ph type="body" sz="quarter" idx="18" hasCustomPrompt="1"/>
          </p:nvPr>
        </p:nvSpPr>
        <p:spPr>
          <a:xfrm>
            <a:off x="291041" y="1647473"/>
            <a:ext cx="10591800" cy="4267200"/>
          </a:xfrm>
          <a:solidFill>
            <a:srgbClr val="F6F6F8"/>
          </a:solidFill>
          <a:ln w="19050">
            <a:solidFill>
              <a:srgbClr val="53794A"/>
            </a:solidFill>
          </a:ln>
        </p:spPr>
        <p:txBody>
          <a:bodyPr lIns="72000" tIns="72000" rIns="72000" bIns="72000"/>
          <a:lstStyle>
            <a:lvl1pPr marL="285750" indent="-285750">
              <a:lnSpc>
                <a:spcPct val="100000"/>
              </a:lnSpc>
              <a:buClr>
                <a:srgbClr val="53794A"/>
              </a:buClr>
              <a:buSzPct val="100000"/>
              <a:buFont typeface="Wingdings" panose="05000000000000000000" pitchFamily="2" charset="2"/>
              <a:buChar char="§"/>
              <a:defRPr sz="1800" baseline="0"/>
            </a:lvl1pPr>
            <a:lvl2pPr marL="539750" indent="-285750">
              <a:buClr>
                <a:srgbClr val="53794A"/>
              </a:buClr>
              <a:buFont typeface="Wingdings" panose="05000000000000000000" pitchFamily="2" charset="2"/>
              <a:buChar char="Ø"/>
              <a:defRPr sz="1600"/>
            </a:lvl2pPr>
          </a:lstStyle>
          <a:p>
            <a:pPr lvl="0"/>
            <a:r>
              <a:rPr lang="en-US"/>
              <a:t>Bullet 1</a:t>
            </a:r>
          </a:p>
          <a:p>
            <a:pPr lvl="1"/>
            <a:r>
              <a:rPr lang="en-US"/>
              <a:t>Bullet 2</a:t>
            </a:r>
          </a:p>
        </p:txBody>
      </p:sp>
      <p:sp>
        <p:nvSpPr>
          <p:cNvPr id="11" name="Titel 1">
            <a:extLst>
              <a:ext uri="{FF2B5EF4-FFF2-40B4-BE49-F238E27FC236}">
                <a16:creationId xmlns:a16="http://schemas.microsoft.com/office/drawing/2014/main" id="{8731AB9E-F2B6-4680-B6EB-D45FC98A4DEC}"/>
              </a:ext>
            </a:extLst>
          </p:cNvPr>
          <p:cNvSpPr>
            <a:spLocks noGrp="1"/>
          </p:cNvSpPr>
          <p:nvPr>
            <p:ph type="title" hasCustomPrompt="1"/>
          </p:nvPr>
        </p:nvSpPr>
        <p:spPr>
          <a:xfrm>
            <a:off x="291041" y="407948"/>
            <a:ext cx="8401429" cy="603366"/>
          </a:xfrm>
        </p:spPr>
        <p:txBody>
          <a:bodyPr/>
          <a:lstStyle>
            <a:lvl1pPr>
              <a:defRPr sz="2400" baseline="0"/>
            </a:lvl1pPr>
          </a:lstStyle>
          <a:p>
            <a:r>
              <a:rPr lang="en-US" err="1"/>
              <a:t>Überschrift</a:t>
            </a:r>
            <a:endParaRPr lang="en-US"/>
          </a:p>
        </p:txBody>
      </p:sp>
      <p:cxnSp>
        <p:nvCxnSpPr>
          <p:cNvPr id="12" name="Gerade Verbindung 9">
            <a:extLst>
              <a:ext uri="{FF2B5EF4-FFF2-40B4-BE49-F238E27FC236}">
                <a16:creationId xmlns:a16="http://schemas.microsoft.com/office/drawing/2014/main" id="{A47478B0-8F14-43E2-A925-9B0188DD8817}"/>
              </a:ext>
            </a:extLst>
          </p:cNvPr>
          <p:cNvCxnSpPr/>
          <p:nvPr userDrawn="1"/>
        </p:nvCxnSpPr>
        <p:spPr bwMode="gray">
          <a:xfrm>
            <a:off x="291041" y="1136737"/>
            <a:ext cx="10752667"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29420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Default 2">
    <p:spTree>
      <p:nvGrpSpPr>
        <p:cNvPr id="1" name=""/>
        <p:cNvGrpSpPr/>
        <p:nvPr/>
      </p:nvGrpSpPr>
      <p:grpSpPr>
        <a:xfrm>
          <a:off x="0" y="0"/>
          <a:ext cx="0" cy="0"/>
          <a:chOff x="0" y="0"/>
          <a:chExt cx="0" cy="0"/>
        </a:xfrm>
      </p:grpSpPr>
      <p:graphicFrame>
        <p:nvGraphicFramePr>
          <p:cNvPr id="4" name="Objekt 3" hidden="1">
            <a:extLst>
              <a:ext uri="{FF2B5EF4-FFF2-40B4-BE49-F238E27FC236}">
                <a16:creationId xmlns:a16="http://schemas.microsoft.com/office/drawing/2014/main" id="{681346EC-1A7C-484E-8EB7-83186BB66825}"/>
              </a:ext>
            </a:extLst>
          </p:cNvPr>
          <p:cNvGraphicFramePr>
            <a:graphicFrameLocks noChangeAspect="1"/>
          </p:cNvGraphicFramePr>
          <p:nvPr userDrawn="1">
            <p:custDataLst>
              <p:tags r:id="rId2"/>
            </p:custDataLst>
            <p:extLst>
              <p:ext uri="{D42A27DB-BD31-4B8C-83A1-F6EECF244321}">
                <p14:modId xmlns:p14="http://schemas.microsoft.com/office/powerpoint/2010/main" val="236789501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5603" name="think-cell Folie" r:id="rId4" imgW="530" imgH="531" progId="TCLayout.ActiveDocument.1">
                  <p:embed/>
                </p:oleObj>
              </mc:Choice>
              <mc:Fallback>
                <p:oleObj name="think-cell Folie" r:id="rId4" imgW="530" imgH="531" progId="TCLayout.ActiveDocument.1">
                  <p:embed/>
                  <p:pic>
                    <p:nvPicPr>
                      <p:cNvPr id="4" name="Objekt 3" hidden="1">
                        <a:extLst>
                          <a:ext uri="{FF2B5EF4-FFF2-40B4-BE49-F238E27FC236}">
                            <a16:creationId xmlns:a16="http://schemas.microsoft.com/office/drawing/2014/main" id="{681346EC-1A7C-484E-8EB7-83186BB66825}"/>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p:cNvSpPr>
            <a:spLocks noGrp="1"/>
          </p:cNvSpPr>
          <p:nvPr>
            <p:ph type="title" hasCustomPrompt="1"/>
          </p:nvPr>
        </p:nvSpPr>
        <p:spPr>
          <a:xfrm>
            <a:off x="291041" y="407948"/>
            <a:ext cx="8401429" cy="603366"/>
          </a:xfrm>
        </p:spPr>
        <p:txBody>
          <a:bodyPr/>
          <a:lstStyle>
            <a:lvl1pPr>
              <a:defRPr sz="2400" baseline="0"/>
            </a:lvl1pPr>
          </a:lstStyle>
          <a:p>
            <a:r>
              <a:rPr lang="en-US" err="1"/>
              <a:t>Überschrift</a:t>
            </a:r>
            <a:endParaRPr lang="en-US"/>
          </a:p>
        </p:txBody>
      </p:sp>
      <p:sp>
        <p:nvSpPr>
          <p:cNvPr id="3" name="Datumsplatzhalter 2"/>
          <p:cNvSpPr>
            <a:spLocks noGrp="1"/>
          </p:cNvSpPr>
          <p:nvPr>
            <p:ph type="dt" sz="half" idx="10"/>
          </p:nvPr>
        </p:nvSpPr>
        <p:spPr>
          <a:xfrm>
            <a:off x="814917" y="6425409"/>
            <a:ext cx="9889595" cy="221109"/>
          </a:xfrm>
        </p:spPr>
        <p:txBody>
          <a:bodyPr/>
          <a:lstStyle/>
          <a:p>
            <a:fld id="{D95B1713-4AF6-4486-B497-95539E03C42E}" type="datetime1">
              <a:rPr lang="en-US" smtClean="0"/>
              <a:t>1/15/2021</a:t>
            </a:fld>
            <a:endParaRPr lang="en-US"/>
          </a:p>
        </p:txBody>
      </p:sp>
      <p:sp>
        <p:nvSpPr>
          <p:cNvPr id="8" name="Textplatzhalter 5"/>
          <p:cNvSpPr>
            <a:spLocks noGrp="1"/>
          </p:cNvSpPr>
          <p:nvPr>
            <p:ph type="body" sz="quarter" idx="16" hasCustomPrompt="1"/>
          </p:nvPr>
        </p:nvSpPr>
        <p:spPr>
          <a:xfrm>
            <a:off x="814916" y="5876475"/>
            <a:ext cx="5364000" cy="360000"/>
          </a:xfrm>
          <a:solidFill>
            <a:srgbClr val="E3E4EA"/>
          </a:solidFill>
        </p:spPr>
        <p:txBody>
          <a:bodyPr lIns="108000" anchor="ctr"/>
          <a:lstStyle>
            <a:lvl1pPr marL="0" indent="0">
              <a:lnSpc>
                <a:spcPct val="100000"/>
              </a:lnSpc>
              <a:buNone/>
              <a:defRPr sz="1400" b="0"/>
            </a:lvl1pPr>
          </a:lstStyle>
          <a:p>
            <a:pPr lvl="0"/>
            <a:r>
              <a:rPr lang="en-US"/>
              <a:t>Quelle Grafik</a:t>
            </a:r>
          </a:p>
        </p:txBody>
      </p:sp>
      <p:sp>
        <p:nvSpPr>
          <p:cNvPr id="10" name="Foliennummernplatzhalter 5"/>
          <p:cNvSpPr>
            <a:spLocks noGrp="1"/>
          </p:cNvSpPr>
          <p:nvPr>
            <p:ph type="sldNum" sz="quarter" idx="4"/>
          </p:nvPr>
        </p:nvSpPr>
        <p:spPr>
          <a:xfrm>
            <a:off x="10966563" y="6426918"/>
            <a:ext cx="628652" cy="219600"/>
          </a:xfrm>
          <a:prstGeom prst="rect">
            <a:avLst/>
          </a:prstGeom>
        </p:spPr>
        <p:txBody>
          <a:bodyPr/>
          <a:lstStyle>
            <a:lvl1pPr>
              <a:defRPr sz="1200">
                <a:latin typeface="+mn-lt"/>
              </a:defRPr>
            </a:lvl1pPr>
          </a:lstStyle>
          <a:p>
            <a:fld id="{EF7872F8-31F6-43E8-A9A9-7933E5EB1337}" type="slidenum">
              <a:rPr lang="en-US" smtClean="0"/>
              <a:pPr/>
              <a:t>‹Nr.›</a:t>
            </a:fld>
            <a:endParaRPr lang="en-US"/>
          </a:p>
        </p:txBody>
      </p:sp>
      <p:sp>
        <p:nvSpPr>
          <p:cNvPr id="11" name="Textplatzhalter 5"/>
          <p:cNvSpPr>
            <a:spLocks noGrp="1"/>
          </p:cNvSpPr>
          <p:nvPr>
            <p:ph type="body" sz="quarter" idx="17" hasCustomPrompt="1"/>
          </p:nvPr>
        </p:nvSpPr>
        <p:spPr>
          <a:xfrm>
            <a:off x="814917" y="1848075"/>
            <a:ext cx="5364000" cy="360000"/>
          </a:xfrm>
          <a:solidFill>
            <a:srgbClr val="E3E4EA"/>
          </a:solidFill>
        </p:spPr>
        <p:txBody>
          <a:bodyPr lIns="108000" anchor="ctr" anchorCtr="0"/>
          <a:lstStyle>
            <a:lvl1pPr marL="0" indent="0">
              <a:lnSpc>
                <a:spcPct val="100000"/>
              </a:lnSpc>
              <a:buNone/>
              <a:defRPr sz="1400" b="0"/>
            </a:lvl1pPr>
          </a:lstStyle>
          <a:p>
            <a:pPr lvl="0"/>
            <a:r>
              <a:rPr lang="en-US"/>
              <a:t>Title A</a:t>
            </a:r>
          </a:p>
        </p:txBody>
      </p:sp>
      <p:sp>
        <p:nvSpPr>
          <p:cNvPr id="13" name="Textplatzhalter 5"/>
          <p:cNvSpPr>
            <a:spLocks noGrp="1"/>
          </p:cNvSpPr>
          <p:nvPr>
            <p:ph type="body" sz="quarter" idx="19" hasCustomPrompt="1"/>
          </p:nvPr>
        </p:nvSpPr>
        <p:spPr>
          <a:xfrm>
            <a:off x="6247764" y="5876475"/>
            <a:ext cx="5364000" cy="360000"/>
          </a:xfrm>
          <a:solidFill>
            <a:srgbClr val="E3E4EA"/>
          </a:solidFill>
        </p:spPr>
        <p:txBody>
          <a:bodyPr lIns="108000" anchor="ctr"/>
          <a:lstStyle>
            <a:lvl1pPr marL="0" indent="0">
              <a:lnSpc>
                <a:spcPct val="100000"/>
              </a:lnSpc>
              <a:buNone/>
              <a:defRPr sz="1400" b="0"/>
            </a:lvl1pPr>
          </a:lstStyle>
          <a:p>
            <a:pPr lvl="0"/>
            <a:r>
              <a:rPr lang="en-US"/>
              <a:t>Quelle Grafik</a:t>
            </a:r>
          </a:p>
        </p:txBody>
      </p:sp>
      <p:sp>
        <p:nvSpPr>
          <p:cNvPr id="14" name="Textplatzhalter 5"/>
          <p:cNvSpPr>
            <a:spLocks noGrp="1"/>
          </p:cNvSpPr>
          <p:nvPr>
            <p:ph type="body" sz="quarter" idx="20" hasCustomPrompt="1"/>
          </p:nvPr>
        </p:nvSpPr>
        <p:spPr>
          <a:xfrm>
            <a:off x="6247765" y="1848075"/>
            <a:ext cx="5364000" cy="360000"/>
          </a:xfrm>
          <a:solidFill>
            <a:srgbClr val="E3E4EA"/>
          </a:solidFill>
        </p:spPr>
        <p:txBody>
          <a:bodyPr lIns="108000" anchor="ctr" anchorCtr="0"/>
          <a:lstStyle>
            <a:lvl1pPr marL="0" marR="0" indent="0" algn="l" defTabSz="914400" rtl="0" eaLnBrk="1" fontAlgn="auto" latinLnBrk="0" hangingPunct="1">
              <a:lnSpc>
                <a:spcPct val="100000"/>
              </a:lnSpc>
              <a:spcBef>
                <a:spcPts val="0"/>
              </a:spcBef>
              <a:spcAft>
                <a:spcPts val="900"/>
              </a:spcAft>
              <a:buClr>
                <a:schemeClr val="accent3"/>
              </a:buClr>
              <a:buSzTx/>
              <a:buFont typeface="Flexo" pitchFamily="50" charset="0"/>
              <a:buNone/>
              <a:tabLst/>
              <a:defRPr sz="1400" b="0"/>
            </a:lvl1pPr>
          </a:lstStyle>
          <a:p>
            <a:pPr marL="0" marR="0" lvl="0" indent="0" algn="l" defTabSz="914400" rtl="0" eaLnBrk="1" fontAlgn="auto" latinLnBrk="0" hangingPunct="1">
              <a:lnSpc>
                <a:spcPct val="100000"/>
              </a:lnSpc>
              <a:spcBef>
                <a:spcPts val="0"/>
              </a:spcBef>
              <a:spcAft>
                <a:spcPts val="900"/>
              </a:spcAft>
              <a:buClr>
                <a:schemeClr val="accent3"/>
              </a:buClr>
              <a:buSzTx/>
              <a:buFont typeface="Flexo" pitchFamily="50" charset="0"/>
              <a:buNone/>
              <a:tabLst/>
              <a:defRPr/>
            </a:pPr>
            <a:r>
              <a:rPr lang="en-US"/>
              <a:t>Title B</a:t>
            </a:r>
          </a:p>
        </p:txBody>
      </p:sp>
      <p:sp>
        <p:nvSpPr>
          <p:cNvPr id="18" name="Textplatzhalter 7">
            <a:extLst>
              <a:ext uri="{FF2B5EF4-FFF2-40B4-BE49-F238E27FC236}">
                <a16:creationId xmlns:a16="http://schemas.microsoft.com/office/drawing/2014/main" id="{EAC367F6-C977-469A-9746-A4F9265B78B0}"/>
              </a:ext>
            </a:extLst>
          </p:cNvPr>
          <p:cNvSpPr>
            <a:spLocks noGrp="1"/>
          </p:cNvSpPr>
          <p:nvPr>
            <p:ph type="body" sz="quarter" idx="18" hasCustomPrompt="1"/>
          </p:nvPr>
        </p:nvSpPr>
        <p:spPr>
          <a:xfrm>
            <a:off x="814917" y="2306319"/>
            <a:ext cx="5363999" cy="3379713"/>
          </a:xfrm>
          <a:solidFill>
            <a:srgbClr val="F6F6F8"/>
          </a:solidFill>
          <a:ln w="12700">
            <a:solidFill>
              <a:srgbClr val="53794A"/>
            </a:solidFill>
          </a:ln>
        </p:spPr>
        <p:txBody>
          <a:bodyPr lIns="72000" tIns="72000" rIns="72000" bIns="72000"/>
          <a:lstStyle>
            <a:lvl1pPr marL="285750" indent="-285750">
              <a:lnSpc>
                <a:spcPct val="100000"/>
              </a:lnSpc>
              <a:buClr>
                <a:srgbClr val="53794A"/>
              </a:buClr>
              <a:buSzPct val="100000"/>
              <a:buFont typeface="Wingdings" panose="05000000000000000000" pitchFamily="2" charset="2"/>
              <a:buChar char="§"/>
              <a:defRPr sz="1800" baseline="0"/>
            </a:lvl1pPr>
            <a:lvl2pPr marL="539750" indent="-285750">
              <a:buClr>
                <a:srgbClr val="53794A"/>
              </a:buClr>
              <a:buFont typeface="Wingdings" panose="05000000000000000000" pitchFamily="2" charset="2"/>
              <a:buChar char="Ø"/>
              <a:defRPr sz="1600"/>
            </a:lvl2pPr>
          </a:lstStyle>
          <a:p>
            <a:pPr lvl="0"/>
            <a:r>
              <a:rPr lang="en-US"/>
              <a:t>Bullet 1</a:t>
            </a:r>
          </a:p>
          <a:p>
            <a:pPr lvl="1"/>
            <a:r>
              <a:rPr lang="en-US"/>
              <a:t>Bullet 2</a:t>
            </a:r>
          </a:p>
        </p:txBody>
      </p:sp>
      <p:sp>
        <p:nvSpPr>
          <p:cNvPr id="19" name="Textplatzhalter 7">
            <a:extLst>
              <a:ext uri="{FF2B5EF4-FFF2-40B4-BE49-F238E27FC236}">
                <a16:creationId xmlns:a16="http://schemas.microsoft.com/office/drawing/2014/main" id="{535A696F-80CC-4289-B01D-811BE4888720}"/>
              </a:ext>
            </a:extLst>
          </p:cNvPr>
          <p:cNvSpPr>
            <a:spLocks noGrp="1"/>
          </p:cNvSpPr>
          <p:nvPr>
            <p:ph type="body" sz="quarter" idx="21" hasCustomPrompt="1"/>
          </p:nvPr>
        </p:nvSpPr>
        <p:spPr>
          <a:xfrm>
            <a:off x="6247765" y="2306319"/>
            <a:ext cx="5363999" cy="3379713"/>
          </a:xfrm>
          <a:solidFill>
            <a:srgbClr val="F6F6F8"/>
          </a:solidFill>
          <a:ln w="12700">
            <a:solidFill>
              <a:srgbClr val="53794A"/>
            </a:solidFill>
          </a:ln>
        </p:spPr>
        <p:txBody>
          <a:bodyPr lIns="72000" tIns="72000" rIns="72000" bIns="72000"/>
          <a:lstStyle>
            <a:lvl1pPr marL="285750" indent="-285750">
              <a:lnSpc>
                <a:spcPct val="100000"/>
              </a:lnSpc>
              <a:buClr>
                <a:srgbClr val="53794A"/>
              </a:buClr>
              <a:buSzPct val="100000"/>
              <a:buFont typeface="Wingdings" panose="05000000000000000000" pitchFamily="2" charset="2"/>
              <a:buChar char="§"/>
              <a:defRPr sz="1800" baseline="0"/>
            </a:lvl1pPr>
            <a:lvl2pPr marL="539750" indent="-285750">
              <a:buClr>
                <a:srgbClr val="53794A"/>
              </a:buClr>
              <a:buFont typeface="Wingdings" panose="05000000000000000000" pitchFamily="2" charset="2"/>
              <a:buChar char="Ø"/>
              <a:defRPr sz="1600"/>
            </a:lvl2pPr>
          </a:lstStyle>
          <a:p>
            <a:pPr lvl="0"/>
            <a:r>
              <a:rPr lang="en-US"/>
              <a:t>Bullet 1</a:t>
            </a:r>
          </a:p>
          <a:p>
            <a:pPr lvl="1"/>
            <a:r>
              <a:rPr lang="en-US"/>
              <a:t>Bullet 2</a:t>
            </a:r>
          </a:p>
        </p:txBody>
      </p:sp>
      <p:cxnSp>
        <p:nvCxnSpPr>
          <p:cNvPr id="12" name="Gerade Verbindung 9">
            <a:extLst>
              <a:ext uri="{FF2B5EF4-FFF2-40B4-BE49-F238E27FC236}">
                <a16:creationId xmlns:a16="http://schemas.microsoft.com/office/drawing/2014/main" id="{9C0D17EA-DAD3-463F-935B-3E3A8F98E837}"/>
              </a:ext>
            </a:extLst>
          </p:cNvPr>
          <p:cNvCxnSpPr/>
          <p:nvPr userDrawn="1"/>
        </p:nvCxnSpPr>
        <p:spPr bwMode="gray">
          <a:xfrm>
            <a:off x="291041" y="1136737"/>
            <a:ext cx="10752667"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638089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Gliederung - 3 Kapitel">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DEFD88BD-F1B0-4AEA-BD01-D9AEA4245B54}"/>
              </a:ext>
            </a:extLst>
          </p:cNvPr>
          <p:cNvGraphicFramePr>
            <a:graphicFrameLocks noChangeAspect="1"/>
          </p:cNvGraphicFramePr>
          <p:nvPr userDrawn="1">
            <p:custDataLst>
              <p:tags r:id="rId2"/>
            </p:custDataLst>
            <p:extLst>
              <p:ext uri="{D42A27DB-BD31-4B8C-83A1-F6EECF244321}">
                <p14:modId xmlns:p14="http://schemas.microsoft.com/office/powerpoint/2010/main" val="15669165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6627" name="think-cell Folie" r:id="rId4" imgW="530" imgH="531" progId="TCLayout.ActiveDocument.1">
                  <p:embed/>
                </p:oleObj>
              </mc:Choice>
              <mc:Fallback>
                <p:oleObj name="think-cell Folie" r:id="rId4" imgW="530" imgH="531" progId="TCLayout.ActiveDocument.1">
                  <p:embed/>
                  <p:pic>
                    <p:nvPicPr>
                      <p:cNvPr id="3" name="Objekt 2" hidden="1">
                        <a:extLst>
                          <a:ext uri="{FF2B5EF4-FFF2-40B4-BE49-F238E27FC236}">
                            <a16:creationId xmlns:a16="http://schemas.microsoft.com/office/drawing/2014/main" id="{DEFD88BD-F1B0-4AEA-BD01-D9AEA4245B54}"/>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hteck 4"/>
          <p:cNvSpPr/>
          <p:nvPr userDrawn="1"/>
        </p:nvSpPr>
        <p:spPr bwMode="gray">
          <a:xfrm>
            <a:off x="814917" y="1827932"/>
            <a:ext cx="10780299" cy="4437858"/>
          </a:xfrm>
          <a:prstGeom prst="rect">
            <a:avLst/>
          </a:prstGeom>
          <a:solidFill>
            <a:srgbClr val="E3E4EA"/>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10" name="Untertitel 2"/>
          <p:cNvSpPr>
            <a:spLocks noGrp="1"/>
          </p:cNvSpPr>
          <p:nvPr>
            <p:ph type="subTitle" idx="1" hasCustomPrompt="1"/>
          </p:nvPr>
        </p:nvSpPr>
        <p:spPr bwMode="gray">
          <a:xfrm>
            <a:off x="2038350" y="2844693"/>
            <a:ext cx="9296401" cy="680917"/>
          </a:xfrm>
          <a:solidFill>
            <a:srgbClr val="F2F2F2"/>
          </a:solidFill>
        </p:spPr>
        <p:txBody>
          <a:bodyPr lIns="144000" rIns="144000" anchor="ctr"/>
          <a:lstStyle>
            <a:lvl1pPr marL="0" indent="0" algn="l">
              <a:lnSpc>
                <a:spcPct val="100000"/>
              </a:lnSpc>
              <a:spcAft>
                <a:spcPts val="0"/>
              </a:spcAft>
              <a:buNone/>
              <a:defRPr sz="1800" b="1" baseline="0">
                <a:solidFill>
                  <a:schemeClr val="tx1"/>
                </a:solidFill>
                <a:latin typeface="+mn-lt"/>
                <a:ea typeface="Verdana" panose="020B0604030504040204" pitchFamily="34" charset="0"/>
                <a:cs typeface="Verdan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err="1"/>
              <a:t>Kapitel</a:t>
            </a:r>
            <a:r>
              <a:rPr lang="en-US"/>
              <a:t>		</a:t>
            </a:r>
          </a:p>
        </p:txBody>
      </p:sp>
      <p:sp>
        <p:nvSpPr>
          <p:cNvPr id="17" name="Textplatzhalter 5"/>
          <p:cNvSpPr>
            <a:spLocks noGrp="1"/>
          </p:cNvSpPr>
          <p:nvPr>
            <p:ph type="body" sz="quarter" idx="18" hasCustomPrompt="1"/>
          </p:nvPr>
        </p:nvSpPr>
        <p:spPr>
          <a:xfrm>
            <a:off x="2038350" y="3633940"/>
            <a:ext cx="9296401" cy="691272"/>
          </a:xfrm>
          <a:solidFill>
            <a:srgbClr val="F2F2F2"/>
          </a:solidFill>
        </p:spPr>
        <p:txBody>
          <a:bodyPr lIns="144000" rIns="144000" anchor="ctr" anchorCtr="0"/>
          <a:lstStyle>
            <a:lvl1pPr marL="0" indent="0">
              <a:lnSpc>
                <a:spcPct val="100000"/>
              </a:lnSpc>
              <a:buNone/>
              <a:defRPr sz="1800" b="1"/>
            </a:lvl1pPr>
          </a:lstStyle>
          <a:p>
            <a:pPr lvl="0"/>
            <a:r>
              <a:rPr lang="en-US"/>
              <a:t>Kapitel</a:t>
            </a:r>
          </a:p>
        </p:txBody>
      </p:sp>
      <p:sp>
        <p:nvSpPr>
          <p:cNvPr id="21" name="Textplatzhalter 5"/>
          <p:cNvSpPr>
            <a:spLocks noGrp="1"/>
          </p:cNvSpPr>
          <p:nvPr>
            <p:ph type="body" sz="quarter" idx="22" hasCustomPrompt="1"/>
          </p:nvPr>
        </p:nvSpPr>
        <p:spPr>
          <a:xfrm>
            <a:off x="2038350" y="4433542"/>
            <a:ext cx="9296401" cy="691272"/>
          </a:xfrm>
          <a:solidFill>
            <a:srgbClr val="F2F2F2"/>
          </a:solidFill>
        </p:spPr>
        <p:txBody>
          <a:bodyPr lIns="144000" rIns="144000" anchor="ctr" anchorCtr="0"/>
          <a:lstStyle>
            <a:lvl1pPr marL="0" indent="0">
              <a:lnSpc>
                <a:spcPct val="100000"/>
              </a:lnSpc>
              <a:buNone/>
              <a:defRPr sz="1800" b="1"/>
            </a:lvl1pPr>
          </a:lstStyle>
          <a:p>
            <a:pPr lvl="0"/>
            <a:r>
              <a:rPr lang="en-US"/>
              <a:t>Kapitel</a:t>
            </a:r>
          </a:p>
        </p:txBody>
      </p:sp>
      <p:sp>
        <p:nvSpPr>
          <p:cNvPr id="2" name="Rechteck 1"/>
          <p:cNvSpPr/>
          <p:nvPr userDrawn="1"/>
        </p:nvSpPr>
        <p:spPr bwMode="gray">
          <a:xfrm>
            <a:off x="1047750" y="2844693"/>
            <a:ext cx="819150" cy="680917"/>
          </a:xfrm>
          <a:prstGeom prst="rect">
            <a:avLst/>
          </a:prstGeom>
          <a:solidFill>
            <a:srgbClr val="F2F2F2"/>
          </a:solidFill>
        </p:spPr>
        <p:txBody>
          <a:bodyPr vert="horz" lIns="144000" tIns="0" rIns="144000" bIns="0" rtlCol="0" anchor="ctr">
            <a:noAutofit/>
          </a:bodyPr>
          <a:lstStyle/>
          <a:p>
            <a:pPr lvl="0" indent="0" algn="ctr">
              <a:lnSpc>
                <a:spcPct val="100000"/>
              </a:lnSpc>
              <a:spcBef>
                <a:spcPts val="0"/>
              </a:spcBef>
              <a:spcAft>
                <a:spcPts val="0"/>
              </a:spcAft>
              <a:buClr>
                <a:schemeClr val="accent3"/>
              </a:buClr>
              <a:buFont typeface="Flexo" pitchFamily="50" charset="0"/>
              <a:buNone/>
            </a:pPr>
            <a:r>
              <a:rPr lang="en-US" b="1" baseline="0">
                <a:solidFill>
                  <a:schemeClr val="tx1"/>
                </a:solidFill>
                <a:ea typeface="Verdana" panose="020B0604030504040204" pitchFamily="34" charset="0"/>
              </a:rPr>
              <a:t>1.</a:t>
            </a:r>
          </a:p>
        </p:txBody>
      </p:sp>
      <p:sp>
        <p:nvSpPr>
          <p:cNvPr id="24" name="Rechteck 23"/>
          <p:cNvSpPr/>
          <p:nvPr userDrawn="1"/>
        </p:nvSpPr>
        <p:spPr bwMode="gray">
          <a:xfrm>
            <a:off x="1047750" y="3644295"/>
            <a:ext cx="819150" cy="680917"/>
          </a:xfrm>
          <a:prstGeom prst="rect">
            <a:avLst/>
          </a:prstGeom>
          <a:solidFill>
            <a:srgbClr val="F2F2F2"/>
          </a:solidFill>
        </p:spPr>
        <p:txBody>
          <a:bodyPr vert="horz" lIns="144000" tIns="0" rIns="144000" bIns="0" rtlCol="0" anchor="ctr">
            <a:noAutofit/>
          </a:bodyPr>
          <a:lstStyle/>
          <a:p>
            <a:pPr lvl="0" indent="0" algn="ctr">
              <a:lnSpc>
                <a:spcPct val="100000"/>
              </a:lnSpc>
              <a:spcBef>
                <a:spcPts val="0"/>
              </a:spcBef>
              <a:spcAft>
                <a:spcPts val="0"/>
              </a:spcAft>
              <a:buClr>
                <a:schemeClr val="accent3"/>
              </a:buClr>
              <a:buFont typeface="Flexo" pitchFamily="50" charset="0"/>
              <a:buNone/>
            </a:pPr>
            <a:r>
              <a:rPr lang="en-US" b="1" baseline="0">
                <a:solidFill>
                  <a:schemeClr val="tx1"/>
                </a:solidFill>
                <a:ea typeface="Verdana" panose="020B0604030504040204" pitchFamily="34" charset="0"/>
              </a:rPr>
              <a:t>2.</a:t>
            </a:r>
          </a:p>
        </p:txBody>
      </p:sp>
      <p:sp>
        <p:nvSpPr>
          <p:cNvPr id="25" name="Rechteck 24"/>
          <p:cNvSpPr/>
          <p:nvPr userDrawn="1"/>
        </p:nvSpPr>
        <p:spPr bwMode="gray">
          <a:xfrm>
            <a:off x="1047750" y="4443897"/>
            <a:ext cx="819150" cy="680917"/>
          </a:xfrm>
          <a:prstGeom prst="rect">
            <a:avLst/>
          </a:prstGeom>
          <a:solidFill>
            <a:srgbClr val="F2F2F2"/>
          </a:solidFill>
        </p:spPr>
        <p:txBody>
          <a:bodyPr vert="horz" lIns="144000" tIns="0" rIns="144000" bIns="0" rtlCol="0" anchor="ctr">
            <a:noAutofit/>
          </a:bodyPr>
          <a:lstStyle/>
          <a:p>
            <a:pPr lvl="0" indent="0" algn="ctr">
              <a:lnSpc>
                <a:spcPct val="100000"/>
              </a:lnSpc>
              <a:spcBef>
                <a:spcPts val="0"/>
              </a:spcBef>
              <a:spcAft>
                <a:spcPts val="0"/>
              </a:spcAft>
              <a:buClr>
                <a:schemeClr val="accent3"/>
              </a:buClr>
              <a:buFont typeface="Flexo" pitchFamily="50" charset="0"/>
              <a:buNone/>
            </a:pPr>
            <a:r>
              <a:rPr lang="en-US" b="1" baseline="0">
                <a:solidFill>
                  <a:schemeClr val="tx1"/>
                </a:solidFill>
                <a:ea typeface="Verdana" panose="020B0604030504040204" pitchFamily="34" charset="0"/>
              </a:rPr>
              <a:t>3.</a:t>
            </a:r>
          </a:p>
        </p:txBody>
      </p:sp>
    </p:spTree>
    <p:extLst>
      <p:ext uri="{BB962C8B-B14F-4D97-AF65-F5344CB8AC3E}">
        <p14:creationId xmlns:p14="http://schemas.microsoft.com/office/powerpoint/2010/main" val="320009899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2_Leer">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814918" y="628001"/>
            <a:ext cx="8401429" cy="1017636"/>
          </a:xfrm>
        </p:spPr>
        <p:txBody>
          <a:bodyPr/>
          <a:lstStyle>
            <a:lvl1pPr>
              <a:defRPr sz="2200"/>
            </a:lvl1pPr>
          </a:lstStyle>
          <a:p>
            <a:r>
              <a:rPr lang="en-GB" noProof="0"/>
              <a:t>Headline</a:t>
            </a:r>
            <a:endParaRPr lang="de-DE"/>
          </a:p>
        </p:txBody>
      </p:sp>
    </p:spTree>
    <p:extLst>
      <p:ext uri="{BB962C8B-B14F-4D97-AF65-F5344CB8AC3E}">
        <p14:creationId xmlns:p14="http://schemas.microsoft.com/office/powerpoint/2010/main" val="254536271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Danksagung_Standard">
    <p:spTree>
      <p:nvGrpSpPr>
        <p:cNvPr id="1" name=""/>
        <p:cNvGrpSpPr/>
        <p:nvPr/>
      </p:nvGrpSpPr>
      <p:grpSpPr>
        <a:xfrm>
          <a:off x="0" y="0"/>
          <a:ext cx="0" cy="0"/>
          <a:chOff x="0" y="0"/>
          <a:chExt cx="0" cy="0"/>
        </a:xfrm>
      </p:grpSpPr>
      <p:sp>
        <p:nvSpPr>
          <p:cNvPr id="30" name="Rechteck 29">
            <a:extLst>
              <a:ext uri="{FF2B5EF4-FFF2-40B4-BE49-F238E27FC236}">
                <a16:creationId xmlns:a16="http://schemas.microsoft.com/office/drawing/2014/main" id="{086BCE55-9942-46DF-BA3D-7037A1024290}"/>
              </a:ext>
            </a:extLst>
          </p:cNvPr>
          <p:cNvSpPr/>
          <p:nvPr userDrawn="1"/>
        </p:nvSpPr>
        <p:spPr bwMode="gray">
          <a:xfrm>
            <a:off x="804942" y="1769894"/>
            <a:ext cx="5201003" cy="4538831"/>
          </a:xfrm>
          <a:prstGeom prst="rect">
            <a:avLst/>
          </a:prstGeom>
          <a:solidFill>
            <a:srgbClr val="53794A"/>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graphicFrame>
        <p:nvGraphicFramePr>
          <p:cNvPr id="3" name="Objekt 2" hidden="1">
            <a:extLst>
              <a:ext uri="{FF2B5EF4-FFF2-40B4-BE49-F238E27FC236}">
                <a16:creationId xmlns:a16="http://schemas.microsoft.com/office/drawing/2014/main" id="{4D7DA874-D1AD-46AC-B2C4-7ABE14562B44}"/>
              </a:ext>
            </a:extLst>
          </p:cNvPr>
          <p:cNvGraphicFramePr>
            <a:graphicFrameLocks noChangeAspect="1"/>
          </p:cNvGraphicFramePr>
          <p:nvPr userDrawn="1">
            <p:custDataLst>
              <p:tags r:id="rId2"/>
            </p:custDataLst>
            <p:extLst>
              <p:ext uri="{D42A27DB-BD31-4B8C-83A1-F6EECF244321}">
                <p14:modId xmlns:p14="http://schemas.microsoft.com/office/powerpoint/2010/main" val="277849794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7651" name="think-cell Folie" r:id="rId4" imgW="530" imgH="531" progId="TCLayout.ActiveDocument.1">
                  <p:embed/>
                </p:oleObj>
              </mc:Choice>
              <mc:Fallback>
                <p:oleObj name="think-cell Folie" r:id="rId4" imgW="530" imgH="531" progId="TCLayout.ActiveDocument.1">
                  <p:embed/>
                  <p:pic>
                    <p:nvPicPr>
                      <p:cNvPr id="3" name="Objekt 2" hidden="1">
                        <a:extLst>
                          <a:ext uri="{FF2B5EF4-FFF2-40B4-BE49-F238E27FC236}">
                            <a16:creationId xmlns:a16="http://schemas.microsoft.com/office/drawing/2014/main" id="{4D7DA874-D1AD-46AC-B2C4-7ABE14562B44}"/>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2" name="Textfeld 21"/>
          <p:cNvSpPr txBox="1"/>
          <p:nvPr userDrawn="1"/>
        </p:nvSpPr>
        <p:spPr>
          <a:xfrm>
            <a:off x="1209360" y="2771564"/>
            <a:ext cx="4584563" cy="1200329"/>
          </a:xfrm>
          <a:prstGeom prst="rect">
            <a:avLst/>
          </a:prstGeom>
          <a:noFill/>
        </p:spPr>
        <p:txBody>
          <a:bodyPr wrap="square" rtlCol="0">
            <a:spAutoFit/>
          </a:bodyPr>
          <a:lstStyle/>
          <a:p>
            <a:r>
              <a:rPr lang="en-US" sz="3600" b="1">
                <a:latin typeface="+mj-lt"/>
              </a:rPr>
              <a:t>Vielen Dank für Ihre</a:t>
            </a:r>
            <a:r>
              <a:rPr lang="en-US" sz="3600" b="1" baseline="0">
                <a:latin typeface="+mj-lt"/>
              </a:rPr>
              <a:t> Aufmerksamkeit!</a:t>
            </a:r>
            <a:endParaRPr lang="en-US" sz="3600" b="1">
              <a:latin typeface="+mj-lt"/>
            </a:endParaRPr>
          </a:p>
        </p:txBody>
      </p:sp>
      <p:sp>
        <p:nvSpPr>
          <p:cNvPr id="20" name="Inhaltsplatzhalter 2"/>
          <p:cNvSpPr txBox="1">
            <a:spLocks/>
          </p:cNvSpPr>
          <p:nvPr userDrawn="1"/>
        </p:nvSpPr>
        <p:spPr bwMode="gray">
          <a:xfrm>
            <a:off x="6758106" y="2678112"/>
            <a:ext cx="2957394" cy="72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defRPr>
                <a:solidFill>
                  <a:schemeClr val="tx1"/>
                </a:solidFill>
                <a:latin typeface="Arial" pitchFamily="34" charset="0"/>
                <a:ea typeface="ＭＳ Ｐゴシック" pitchFamily="34" charset="-128"/>
              </a:defRPr>
            </a:lvl1pPr>
            <a:lvl2pPr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lvl="1" eaLnBrk="1" hangingPunct="1">
              <a:buClr>
                <a:schemeClr val="accent1"/>
              </a:buClr>
              <a:buFont typeface="Arial" pitchFamily="34" charset="0"/>
              <a:buNone/>
            </a:pPr>
            <a:r>
              <a:rPr lang="en-US" sz="1100" b="1"/>
              <a:t>Climate &amp; Company</a:t>
            </a:r>
          </a:p>
          <a:p>
            <a:pPr marL="0" lvl="1" eaLnBrk="1" hangingPunct="1">
              <a:buClr>
                <a:schemeClr val="accent1"/>
              </a:buClr>
              <a:buFont typeface="Arial" pitchFamily="34" charset="0"/>
              <a:buNone/>
            </a:pPr>
            <a:r>
              <a:rPr lang="en-GB" sz="1100" kern="1200">
                <a:solidFill>
                  <a:schemeClr val="tx1"/>
                </a:solidFill>
                <a:latin typeface="Arial" pitchFamily="34" charset="0"/>
                <a:ea typeface="Frutiger LT 47 LightCn" charset="0"/>
                <a:cs typeface="Frutiger LT 47 LightCn" charset="0"/>
              </a:rPr>
              <a:t>Ahornallee2</a:t>
            </a:r>
            <a:br>
              <a:rPr lang="en-GB" sz="1100" kern="1200">
                <a:solidFill>
                  <a:schemeClr val="tx1"/>
                </a:solidFill>
                <a:latin typeface="Arial" pitchFamily="34" charset="0"/>
                <a:ea typeface="Frutiger LT 47 LightCn" charset="0"/>
                <a:cs typeface="Frutiger LT 47 LightCn" charset="0"/>
              </a:rPr>
            </a:br>
            <a:r>
              <a:rPr lang="en-US" sz="1100"/>
              <a:t>12623 Berlin</a:t>
            </a:r>
          </a:p>
        </p:txBody>
      </p:sp>
      <p:grpSp>
        <p:nvGrpSpPr>
          <p:cNvPr id="5" name="Gruppieren 4">
            <a:extLst>
              <a:ext uri="{FF2B5EF4-FFF2-40B4-BE49-F238E27FC236}">
                <a16:creationId xmlns:a16="http://schemas.microsoft.com/office/drawing/2014/main" id="{83996AD4-FDA3-49AA-8D2D-57BB186FACF3}"/>
              </a:ext>
            </a:extLst>
          </p:cNvPr>
          <p:cNvGrpSpPr/>
          <p:nvPr userDrawn="1"/>
        </p:nvGrpSpPr>
        <p:grpSpPr>
          <a:xfrm>
            <a:off x="6758106" y="3594355"/>
            <a:ext cx="2994781" cy="608819"/>
            <a:chOff x="5646298" y="447403"/>
            <a:chExt cx="2994781" cy="608819"/>
          </a:xfrm>
        </p:grpSpPr>
        <p:grpSp>
          <p:nvGrpSpPr>
            <p:cNvPr id="17" name="Gruppieren 16"/>
            <p:cNvGrpSpPr/>
            <p:nvPr userDrawn="1"/>
          </p:nvGrpSpPr>
          <p:grpSpPr>
            <a:xfrm>
              <a:off x="5646298" y="447403"/>
              <a:ext cx="2994781" cy="319496"/>
              <a:chOff x="5278702" y="555762"/>
              <a:chExt cx="2822776" cy="228218"/>
            </a:xfrm>
          </p:grpSpPr>
          <p:pic>
            <p:nvPicPr>
              <p:cNvPr id="4" name="Grafik 3"/>
              <p:cNvPicPr>
                <a:picLocks noChangeAspect="1"/>
              </p:cNvPicPr>
              <p:nvPr userDrawn="1"/>
            </p:nvPicPr>
            <p:blipFill>
              <a:blip r:embed="rId6">
                <a:extLst>
                  <a:ext uri="{28A0092B-C50C-407E-A947-70E740481C1C}">
                    <a14:useLocalDpi xmlns:a14="http://schemas.microsoft.com/office/drawing/2010/main" val="0"/>
                  </a:ext>
                </a:extLst>
              </a:blip>
              <a:srcRect/>
              <a:stretch/>
            </p:blipFill>
            <p:spPr>
              <a:xfrm>
                <a:off x="5278702" y="580238"/>
                <a:ext cx="203742" cy="203742"/>
              </a:xfrm>
              <a:prstGeom prst="rect">
                <a:avLst/>
              </a:prstGeom>
            </p:spPr>
          </p:pic>
          <p:sp>
            <p:nvSpPr>
              <p:cNvPr id="14" name="Inhaltsplatzhalter 2"/>
              <p:cNvSpPr txBox="1">
                <a:spLocks/>
              </p:cNvSpPr>
              <p:nvPr userDrawn="1"/>
            </p:nvSpPr>
            <p:spPr bwMode="gray">
              <a:xfrm>
                <a:off x="5572283" y="555762"/>
                <a:ext cx="2529195" cy="203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defRPr>
                    <a:solidFill>
                      <a:schemeClr val="tx1"/>
                    </a:solidFill>
                    <a:latin typeface="Arial" pitchFamily="34" charset="0"/>
                    <a:ea typeface="ＭＳ Ｐゴシック" pitchFamily="34" charset="-128"/>
                  </a:defRPr>
                </a:lvl1pPr>
                <a:lvl2pPr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nSpc>
                    <a:spcPct val="200000"/>
                  </a:lnSpc>
                </a:pPr>
                <a:r>
                  <a:rPr lang="en-GB" sz="1000">
                    <a:latin typeface="Frutiger LT 47 LightCn" charset="0"/>
                    <a:ea typeface="Frutiger LT 47 LightCn" charset="0"/>
                    <a:cs typeface="Frutiger LT 47 LightCn" charset="0"/>
                  </a:rPr>
                  <a:t>linkedin.com/company/climate-and-company</a:t>
                </a:r>
              </a:p>
            </p:txBody>
          </p:sp>
        </p:grpSp>
        <p:sp>
          <p:nvSpPr>
            <p:cNvPr id="28" name="Inhaltsplatzhalter 2">
              <a:extLst>
                <a:ext uri="{FF2B5EF4-FFF2-40B4-BE49-F238E27FC236}">
                  <a16:creationId xmlns:a16="http://schemas.microsoft.com/office/drawing/2014/main" id="{82A211C6-8618-4F9E-BA31-9B5F7BB01A7C}"/>
                </a:ext>
              </a:extLst>
            </p:cNvPr>
            <p:cNvSpPr txBox="1">
              <a:spLocks/>
            </p:cNvSpPr>
            <p:nvPr userDrawn="1"/>
          </p:nvSpPr>
          <p:spPr bwMode="gray">
            <a:xfrm>
              <a:off x="5957768" y="770990"/>
              <a:ext cx="2683311" cy="285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defRPr>
                  <a:solidFill>
                    <a:schemeClr val="tx1"/>
                  </a:solidFill>
                  <a:latin typeface="Arial" pitchFamily="34" charset="0"/>
                  <a:ea typeface="ＭＳ Ｐゴシック" pitchFamily="34" charset="-128"/>
                </a:defRPr>
              </a:lvl1pPr>
              <a:lvl2pPr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nSpc>
                  <a:spcPct val="200000"/>
                </a:lnSpc>
              </a:pPr>
              <a:r>
                <a:rPr lang="en-GB" sz="1000">
                  <a:latin typeface="Frutiger LT 47 LightCn" charset="0"/>
                  <a:ea typeface="Frutiger LT 47 LightCn" charset="0"/>
                  <a:cs typeface="Frutiger LT 47 LightCn" charset="0"/>
                  <a:hlinkClick r:id="rId7"/>
                </a:rPr>
                <a:t>www.climcom.de</a:t>
              </a:r>
              <a:r>
                <a:rPr lang="en-GB" sz="1000">
                  <a:latin typeface="Frutiger LT 47 LightCn" charset="0"/>
                  <a:ea typeface="Frutiger LT 47 LightCn" charset="0"/>
                  <a:cs typeface="Frutiger LT 47 LightCn" charset="0"/>
                </a:rPr>
                <a:t> </a:t>
              </a:r>
            </a:p>
          </p:txBody>
        </p:sp>
      </p:grpSp>
    </p:spTree>
    <p:extLst>
      <p:ext uri="{BB962C8B-B14F-4D97-AF65-F5344CB8AC3E}">
        <p14:creationId xmlns:p14="http://schemas.microsoft.com/office/powerpoint/2010/main" val="378015874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Gliederung - 4 Kapitel">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E1BB1310-8521-41A5-8EAA-0724F89F9861}"/>
              </a:ext>
            </a:extLst>
          </p:cNvPr>
          <p:cNvGraphicFramePr>
            <a:graphicFrameLocks noChangeAspect="1"/>
          </p:cNvGraphicFramePr>
          <p:nvPr userDrawn="1">
            <p:custDataLst>
              <p:tags r:id="rId2"/>
            </p:custDataLst>
            <p:extLst>
              <p:ext uri="{D42A27DB-BD31-4B8C-83A1-F6EECF244321}">
                <p14:modId xmlns:p14="http://schemas.microsoft.com/office/powerpoint/2010/main" val="56380021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8675" name="think-cell Folie" r:id="rId4" imgW="530" imgH="531" progId="TCLayout.ActiveDocument.1">
                  <p:embed/>
                </p:oleObj>
              </mc:Choice>
              <mc:Fallback>
                <p:oleObj name="think-cell Folie" r:id="rId4" imgW="530" imgH="531" progId="TCLayout.ActiveDocument.1">
                  <p:embed/>
                  <p:pic>
                    <p:nvPicPr>
                      <p:cNvPr id="3" name="Objekt 2" hidden="1">
                        <a:extLst>
                          <a:ext uri="{FF2B5EF4-FFF2-40B4-BE49-F238E27FC236}">
                            <a16:creationId xmlns:a16="http://schemas.microsoft.com/office/drawing/2014/main" id="{E1BB1310-8521-41A5-8EAA-0724F89F9861}"/>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hteck 4"/>
          <p:cNvSpPr/>
          <p:nvPr userDrawn="1"/>
        </p:nvSpPr>
        <p:spPr bwMode="gray">
          <a:xfrm>
            <a:off x="814917" y="1827932"/>
            <a:ext cx="10780299" cy="4437858"/>
          </a:xfrm>
          <a:prstGeom prst="rect">
            <a:avLst/>
          </a:prstGeom>
          <a:solidFill>
            <a:srgbClr val="E3E4EA"/>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6" name="Textfeld 5"/>
          <p:cNvSpPr txBox="1"/>
          <p:nvPr userDrawn="1"/>
        </p:nvSpPr>
        <p:spPr>
          <a:xfrm>
            <a:off x="814917" y="1243257"/>
            <a:ext cx="8402400" cy="430887"/>
          </a:xfrm>
          <a:prstGeom prst="rect">
            <a:avLst/>
          </a:prstGeom>
          <a:noFill/>
        </p:spPr>
        <p:txBody>
          <a:bodyPr wrap="square" rtlCol="0" anchor="b">
            <a:spAutoFit/>
          </a:bodyPr>
          <a:lstStyle/>
          <a:p>
            <a:r>
              <a:rPr lang="en-US" sz="2200" b="1">
                <a:latin typeface="+mj-lt"/>
              </a:rPr>
              <a:t>Gliederung</a:t>
            </a:r>
          </a:p>
        </p:txBody>
      </p:sp>
      <p:sp>
        <p:nvSpPr>
          <p:cNvPr id="10" name="Untertitel 2"/>
          <p:cNvSpPr>
            <a:spLocks noGrp="1"/>
          </p:cNvSpPr>
          <p:nvPr>
            <p:ph type="subTitle" idx="1" hasCustomPrompt="1"/>
          </p:nvPr>
        </p:nvSpPr>
        <p:spPr bwMode="gray">
          <a:xfrm>
            <a:off x="2038350" y="2539893"/>
            <a:ext cx="9296401" cy="680917"/>
          </a:xfrm>
          <a:solidFill>
            <a:srgbClr val="F2F2F2"/>
          </a:solidFill>
        </p:spPr>
        <p:txBody>
          <a:bodyPr lIns="144000" rIns="144000" anchor="ctr"/>
          <a:lstStyle>
            <a:lvl1pPr marL="0" indent="0" algn="l">
              <a:lnSpc>
                <a:spcPct val="100000"/>
              </a:lnSpc>
              <a:spcAft>
                <a:spcPts val="0"/>
              </a:spcAft>
              <a:buNone/>
              <a:defRPr sz="1800" b="1" baseline="0">
                <a:solidFill>
                  <a:schemeClr val="tx1"/>
                </a:solidFill>
                <a:latin typeface="+mn-lt"/>
                <a:ea typeface="Verdana" panose="020B0604030504040204" pitchFamily="34" charset="0"/>
                <a:cs typeface="Verdan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Kapitel		</a:t>
            </a:r>
          </a:p>
        </p:txBody>
      </p:sp>
      <p:sp>
        <p:nvSpPr>
          <p:cNvPr id="17" name="Textplatzhalter 5"/>
          <p:cNvSpPr>
            <a:spLocks noGrp="1"/>
          </p:cNvSpPr>
          <p:nvPr>
            <p:ph type="body" sz="quarter" idx="18" hasCustomPrompt="1"/>
          </p:nvPr>
        </p:nvSpPr>
        <p:spPr>
          <a:xfrm>
            <a:off x="2038350" y="3329140"/>
            <a:ext cx="9296401" cy="691272"/>
          </a:xfrm>
          <a:solidFill>
            <a:srgbClr val="F2F2F2"/>
          </a:solidFill>
        </p:spPr>
        <p:txBody>
          <a:bodyPr lIns="144000" rIns="144000" anchor="ctr" anchorCtr="0"/>
          <a:lstStyle>
            <a:lvl1pPr marL="0" indent="0">
              <a:lnSpc>
                <a:spcPct val="100000"/>
              </a:lnSpc>
              <a:buNone/>
              <a:defRPr sz="1800" b="1"/>
            </a:lvl1pPr>
          </a:lstStyle>
          <a:p>
            <a:pPr lvl="0"/>
            <a:r>
              <a:rPr lang="en-US"/>
              <a:t>Kapitel</a:t>
            </a:r>
          </a:p>
        </p:txBody>
      </p:sp>
      <p:sp>
        <p:nvSpPr>
          <p:cNvPr id="21" name="Textplatzhalter 5"/>
          <p:cNvSpPr>
            <a:spLocks noGrp="1"/>
          </p:cNvSpPr>
          <p:nvPr>
            <p:ph type="body" sz="quarter" idx="22" hasCustomPrompt="1"/>
          </p:nvPr>
        </p:nvSpPr>
        <p:spPr>
          <a:xfrm>
            <a:off x="2038350" y="4128742"/>
            <a:ext cx="9296401" cy="691272"/>
          </a:xfrm>
          <a:solidFill>
            <a:srgbClr val="F2F2F2"/>
          </a:solidFill>
        </p:spPr>
        <p:txBody>
          <a:bodyPr lIns="144000" rIns="144000" anchor="ctr" anchorCtr="0"/>
          <a:lstStyle>
            <a:lvl1pPr marL="0" indent="0">
              <a:lnSpc>
                <a:spcPct val="100000"/>
              </a:lnSpc>
              <a:buNone/>
              <a:defRPr sz="1800" b="1"/>
            </a:lvl1pPr>
          </a:lstStyle>
          <a:p>
            <a:pPr lvl="0"/>
            <a:r>
              <a:rPr lang="en-US"/>
              <a:t>Kapitel</a:t>
            </a:r>
          </a:p>
        </p:txBody>
      </p:sp>
      <p:sp>
        <p:nvSpPr>
          <p:cNvPr id="22" name="Textplatzhalter 5"/>
          <p:cNvSpPr>
            <a:spLocks noGrp="1"/>
          </p:cNvSpPr>
          <p:nvPr>
            <p:ph type="body" sz="quarter" idx="23" hasCustomPrompt="1"/>
          </p:nvPr>
        </p:nvSpPr>
        <p:spPr>
          <a:xfrm>
            <a:off x="2038350" y="4928344"/>
            <a:ext cx="9296401" cy="691272"/>
          </a:xfrm>
          <a:solidFill>
            <a:srgbClr val="F2F2F2"/>
          </a:solidFill>
        </p:spPr>
        <p:txBody>
          <a:bodyPr lIns="144000" rIns="144000" anchor="ctr" anchorCtr="0"/>
          <a:lstStyle>
            <a:lvl1pPr marL="0" indent="0">
              <a:lnSpc>
                <a:spcPct val="100000"/>
              </a:lnSpc>
              <a:buNone/>
              <a:defRPr sz="1800" b="1"/>
            </a:lvl1pPr>
          </a:lstStyle>
          <a:p>
            <a:pPr lvl="0"/>
            <a:r>
              <a:rPr lang="en-US"/>
              <a:t>Kapitel</a:t>
            </a:r>
          </a:p>
        </p:txBody>
      </p:sp>
      <p:sp>
        <p:nvSpPr>
          <p:cNvPr id="2" name="Rechteck 1"/>
          <p:cNvSpPr/>
          <p:nvPr userDrawn="1"/>
        </p:nvSpPr>
        <p:spPr bwMode="gray">
          <a:xfrm>
            <a:off x="1047750" y="2539893"/>
            <a:ext cx="819150" cy="680917"/>
          </a:xfrm>
          <a:prstGeom prst="rect">
            <a:avLst/>
          </a:prstGeom>
          <a:solidFill>
            <a:srgbClr val="F2F2F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a:solidFill>
                  <a:schemeClr val="tx1"/>
                </a:solidFill>
              </a:rPr>
              <a:t>1.</a:t>
            </a:r>
          </a:p>
        </p:txBody>
      </p:sp>
      <p:sp>
        <p:nvSpPr>
          <p:cNvPr id="24" name="Rechteck 23"/>
          <p:cNvSpPr/>
          <p:nvPr userDrawn="1"/>
        </p:nvSpPr>
        <p:spPr bwMode="gray">
          <a:xfrm>
            <a:off x="1047750" y="3339495"/>
            <a:ext cx="819150" cy="680917"/>
          </a:xfrm>
          <a:prstGeom prst="rect">
            <a:avLst/>
          </a:prstGeom>
          <a:solidFill>
            <a:srgbClr val="F2F2F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a:solidFill>
                  <a:schemeClr val="tx1"/>
                </a:solidFill>
              </a:rPr>
              <a:t>2.</a:t>
            </a:r>
          </a:p>
        </p:txBody>
      </p:sp>
      <p:sp>
        <p:nvSpPr>
          <p:cNvPr id="25" name="Rechteck 24"/>
          <p:cNvSpPr/>
          <p:nvPr userDrawn="1"/>
        </p:nvSpPr>
        <p:spPr bwMode="gray">
          <a:xfrm>
            <a:off x="1047750" y="4139097"/>
            <a:ext cx="819150" cy="680917"/>
          </a:xfrm>
          <a:prstGeom prst="rect">
            <a:avLst/>
          </a:prstGeom>
          <a:solidFill>
            <a:srgbClr val="F2F2F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a:solidFill>
                  <a:schemeClr val="tx1"/>
                </a:solidFill>
              </a:rPr>
              <a:t>3.</a:t>
            </a:r>
          </a:p>
        </p:txBody>
      </p:sp>
      <p:sp>
        <p:nvSpPr>
          <p:cNvPr id="26" name="Rechteck 25"/>
          <p:cNvSpPr/>
          <p:nvPr userDrawn="1"/>
        </p:nvSpPr>
        <p:spPr bwMode="gray">
          <a:xfrm>
            <a:off x="1047750" y="4938699"/>
            <a:ext cx="819150" cy="680917"/>
          </a:xfrm>
          <a:prstGeom prst="rect">
            <a:avLst/>
          </a:prstGeom>
          <a:solidFill>
            <a:srgbClr val="F2F2F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a:solidFill>
                  <a:schemeClr val="tx1"/>
                </a:solidFill>
              </a:rPr>
              <a:t>4.</a:t>
            </a:r>
          </a:p>
        </p:txBody>
      </p:sp>
    </p:spTree>
    <p:extLst>
      <p:ext uri="{BB962C8B-B14F-4D97-AF65-F5344CB8AC3E}">
        <p14:creationId xmlns:p14="http://schemas.microsoft.com/office/powerpoint/2010/main" val="3508411204"/>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Gliederung - 5 Kapitel">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FEB71018-9C4B-4A45-B32C-AA377F17D6E9}"/>
              </a:ext>
            </a:extLst>
          </p:cNvPr>
          <p:cNvGraphicFramePr>
            <a:graphicFrameLocks noChangeAspect="1"/>
          </p:cNvGraphicFramePr>
          <p:nvPr userDrawn="1">
            <p:custDataLst>
              <p:tags r:id="rId2"/>
            </p:custDataLst>
            <p:extLst>
              <p:ext uri="{D42A27DB-BD31-4B8C-83A1-F6EECF244321}">
                <p14:modId xmlns:p14="http://schemas.microsoft.com/office/powerpoint/2010/main" val="364108878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9699" name="think-cell Folie" r:id="rId4" imgW="530" imgH="531" progId="TCLayout.ActiveDocument.1">
                  <p:embed/>
                </p:oleObj>
              </mc:Choice>
              <mc:Fallback>
                <p:oleObj name="think-cell Folie" r:id="rId4" imgW="530" imgH="531" progId="TCLayout.ActiveDocument.1">
                  <p:embed/>
                  <p:pic>
                    <p:nvPicPr>
                      <p:cNvPr id="3" name="Objekt 2" hidden="1">
                        <a:extLst>
                          <a:ext uri="{FF2B5EF4-FFF2-40B4-BE49-F238E27FC236}">
                            <a16:creationId xmlns:a16="http://schemas.microsoft.com/office/drawing/2014/main" id="{FEB71018-9C4B-4A45-B32C-AA377F17D6E9}"/>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hteck 4"/>
          <p:cNvSpPr/>
          <p:nvPr userDrawn="1"/>
        </p:nvSpPr>
        <p:spPr bwMode="gray">
          <a:xfrm>
            <a:off x="814917" y="1827932"/>
            <a:ext cx="10780299" cy="4437858"/>
          </a:xfrm>
          <a:prstGeom prst="rect">
            <a:avLst/>
          </a:prstGeom>
          <a:solidFill>
            <a:srgbClr val="E3E4EA"/>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6" name="Textfeld 5"/>
          <p:cNvSpPr txBox="1"/>
          <p:nvPr userDrawn="1"/>
        </p:nvSpPr>
        <p:spPr>
          <a:xfrm>
            <a:off x="814917" y="1243257"/>
            <a:ext cx="8402400" cy="430887"/>
          </a:xfrm>
          <a:prstGeom prst="rect">
            <a:avLst/>
          </a:prstGeom>
          <a:noFill/>
        </p:spPr>
        <p:txBody>
          <a:bodyPr wrap="square" rtlCol="0" anchor="b">
            <a:spAutoFit/>
          </a:bodyPr>
          <a:lstStyle/>
          <a:p>
            <a:r>
              <a:rPr lang="en-US" sz="2200" b="1" err="1">
                <a:latin typeface="+mj-lt"/>
              </a:rPr>
              <a:t>Gliederung</a:t>
            </a:r>
            <a:endParaRPr lang="en-US" sz="2200" b="1">
              <a:latin typeface="+mj-lt"/>
            </a:endParaRPr>
          </a:p>
        </p:txBody>
      </p:sp>
      <p:sp>
        <p:nvSpPr>
          <p:cNvPr id="10" name="Untertitel 2"/>
          <p:cNvSpPr>
            <a:spLocks noGrp="1"/>
          </p:cNvSpPr>
          <p:nvPr>
            <p:ph type="subTitle" idx="1" hasCustomPrompt="1"/>
          </p:nvPr>
        </p:nvSpPr>
        <p:spPr bwMode="gray">
          <a:xfrm>
            <a:off x="2038350" y="2101743"/>
            <a:ext cx="9296401" cy="680917"/>
          </a:xfrm>
          <a:solidFill>
            <a:srgbClr val="F2F2F2"/>
          </a:solidFill>
        </p:spPr>
        <p:txBody>
          <a:bodyPr lIns="144000" rIns="144000" anchor="ctr"/>
          <a:lstStyle>
            <a:lvl1pPr marL="0" indent="0" algn="l">
              <a:lnSpc>
                <a:spcPct val="100000"/>
              </a:lnSpc>
              <a:spcAft>
                <a:spcPts val="0"/>
              </a:spcAft>
              <a:buNone/>
              <a:defRPr sz="1800" b="1" baseline="0">
                <a:solidFill>
                  <a:schemeClr val="tx1"/>
                </a:solidFill>
                <a:latin typeface="+mn-lt"/>
                <a:ea typeface="Verdana" panose="020B0604030504040204" pitchFamily="34" charset="0"/>
                <a:cs typeface="Verdan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Kapitel		</a:t>
            </a:r>
          </a:p>
        </p:txBody>
      </p:sp>
      <p:sp>
        <p:nvSpPr>
          <p:cNvPr id="17" name="Textplatzhalter 5"/>
          <p:cNvSpPr>
            <a:spLocks noGrp="1"/>
          </p:cNvSpPr>
          <p:nvPr>
            <p:ph type="body" sz="quarter" idx="18" hasCustomPrompt="1"/>
          </p:nvPr>
        </p:nvSpPr>
        <p:spPr>
          <a:xfrm>
            <a:off x="2038350" y="2890990"/>
            <a:ext cx="9296401" cy="691272"/>
          </a:xfrm>
          <a:solidFill>
            <a:srgbClr val="F2F2F2"/>
          </a:solidFill>
        </p:spPr>
        <p:txBody>
          <a:bodyPr lIns="144000" rIns="144000" anchor="ctr" anchorCtr="0"/>
          <a:lstStyle>
            <a:lvl1pPr marL="0" indent="0">
              <a:lnSpc>
                <a:spcPct val="100000"/>
              </a:lnSpc>
              <a:buNone/>
              <a:defRPr sz="1800" b="1"/>
            </a:lvl1pPr>
          </a:lstStyle>
          <a:p>
            <a:pPr lvl="0"/>
            <a:r>
              <a:rPr lang="en-US"/>
              <a:t>Kapitel</a:t>
            </a:r>
          </a:p>
        </p:txBody>
      </p:sp>
      <p:sp>
        <p:nvSpPr>
          <p:cNvPr id="21" name="Textplatzhalter 5"/>
          <p:cNvSpPr>
            <a:spLocks noGrp="1"/>
          </p:cNvSpPr>
          <p:nvPr>
            <p:ph type="body" sz="quarter" idx="22" hasCustomPrompt="1"/>
          </p:nvPr>
        </p:nvSpPr>
        <p:spPr>
          <a:xfrm>
            <a:off x="2038350" y="3690592"/>
            <a:ext cx="9296401" cy="691272"/>
          </a:xfrm>
          <a:solidFill>
            <a:srgbClr val="F2F2F2"/>
          </a:solidFill>
        </p:spPr>
        <p:txBody>
          <a:bodyPr lIns="144000" rIns="144000" anchor="ctr" anchorCtr="0"/>
          <a:lstStyle>
            <a:lvl1pPr marL="0" indent="0">
              <a:lnSpc>
                <a:spcPct val="100000"/>
              </a:lnSpc>
              <a:buNone/>
              <a:defRPr sz="1800" b="1"/>
            </a:lvl1pPr>
          </a:lstStyle>
          <a:p>
            <a:pPr lvl="0"/>
            <a:r>
              <a:rPr lang="en-US"/>
              <a:t>Kapitel</a:t>
            </a:r>
          </a:p>
        </p:txBody>
      </p:sp>
      <p:sp>
        <p:nvSpPr>
          <p:cNvPr id="22" name="Textplatzhalter 5"/>
          <p:cNvSpPr>
            <a:spLocks noGrp="1"/>
          </p:cNvSpPr>
          <p:nvPr>
            <p:ph type="body" sz="quarter" idx="23" hasCustomPrompt="1"/>
          </p:nvPr>
        </p:nvSpPr>
        <p:spPr>
          <a:xfrm>
            <a:off x="2038350" y="4490194"/>
            <a:ext cx="9296401" cy="691272"/>
          </a:xfrm>
          <a:solidFill>
            <a:srgbClr val="F2F2F2"/>
          </a:solidFill>
        </p:spPr>
        <p:txBody>
          <a:bodyPr lIns="144000" rIns="144000" anchor="ctr" anchorCtr="0"/>
          <a:lstStyle>
            <a:lvl1pPr marL="0" indent="0">
              <a:lnSpc>
                <a:spcPct val="100000"/>
              </a:lnSpc>
              <a:buNone/>
              <a:defRPr sz="1800" b="1"/>
            </a:lvl1pPr>
          </a:lstStyle>
          <a:p>
            <a:pPr lvl="0"/>
            <a:r>
              <a:rPr lang="en-US"/>
              <a:t>Kapitel</a:t>
            </a:r>
          </a:p>
        </p:txBody>
      </p:sp>
      <p:sp>
        <p:nvSpPr>
          <p:cNvPr id="23" name="Textplatzhalter 5"/>
          <p:cNvSpPr>
            <a:spLocks noGrp="1"/>
          </p:cNvSpPr>
          <p:nvPr>
            <p:ph type="body" sz="quarter" idx="24" hasCustomPrompt="1"/>
          </p:nvPr>
        </p:nvSpPr>
        <p:spPr>
          <a:xfrm>
            <a:off x="2038350" y="5289797"/>
            <a:ext cx="9296401" cy="691272"/>
          </a:xfrm>
          <a:solidFill>
            <a:srgbClr val="F2F2F2"/>
          </a:solidFill>
        </p:spPr>
        <p:txBody>
          <a:bodyPr lIns="144000" rIns="144000" anchor="ctr" anchorCtr="0"/>
          <a:lstStyle>
            <a:lvl1pPr marL="0" indent="0">
              <a:lnSpc>
                <a:spcPct val="100000"/>
              </a:lnSpc>
              <a:buNone/>
              <a:defRPr sz="1800" b="1"/>
            </a:lvl1pPr>
          </a:lstStyle>
          <a:p>
            <a:pPr lvl="0"/>
            <a:r>
              <a:rPr lang="en-US"/>
              <a:t>Kapitel</a:t>
            </a:r>
          </a:p>
        </p:txBody>
      </p:sp>
      <p:sp>
        <p:nvSpPr>
          <p:cNvPr id="2" name="Rechteck 1"/>
          <p:cNvSpPr/>
          <p:nvPr userDrawn="1"/>
        </p:nvSpPr>
        <p:spPr bwMode="gray">
          <a:xfrm>
            <a:off x="1047750" y="2101743"/>
            <a:ext cx="819150" cy="680917"/>
          </a:xfrm>
          <a:prstGeom prst="rect">
            <a:avLst/>
          </a:prstGeom>
          <a:solidFill>
            <a:srgbClr val="F2F2F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a:solidFill>
                  <a:schemeClr val="tx1"/>
                </a:solidFill>
              </a:rPr>
              <a:t>1.</a:t>
            </a:r>
          </a:p>
        </p:txBody>
      </p:sp>
      <p:sp>
        <p:nvSpPr>
          <p:cNvPr id="24" name="Rechteck 23"/>
          <p:cNvSpPr/>
          <p:nvPr userDrawn="1"/>
        </p:nvSpPr>
        <p:spPr bwMode="gray">
          <a:xfrm>
            <a:off x="1047750" y="2901345"/>
            <a:ext cx="819150" cy="680917"/>
          </a:xfrm>
          <a:prstGeom prst="rect">
            <a:avLst/>
          </a:prstGeom>
          <a:solidFill>
            <a:srgbClr val="F2F2F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a:solidFill>
                  <a:schemeClr val="tx1"/>
                </a:solidFill>
              </a:rPr>
              <a:t>2.</a:t>
            </a:r>
          </a:p>
        </p:txBody>
      </p:sp>
      <p:sp>
        <p:nvSpPr>
          <p:cNvPr id="25" name="Rechteck 24"/>
          <p:cNvSpPr/>
          <p:nvPr userDrawn="1"/>
        </p:nvSpPr>
        <p:spPr bwMode="gray">
          <a:xfrm>
            <a:off x="1047750" y="3700947"/>
            <a:ext cx="819150" cy="680917"/>
          </a:xfrm>
          <a:prstGeom prst="rect">
            <a:avLst/>
          </a:prstGeom>
          <a:solidFill>
            <a:srgbClr val="F2F2F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a:solidFill>
                  <a:schemeClr val="tx1"/>
                </a:solidFill>
              </a:rPr>
              <a:t>3.</a:t>
            </a:r>
          </a:p>
        </p:txBody>
      </p:sp>
      <p:sp>
        <p:nvSpPr>
          <p:cNvPr id="26" name="Rechteck 25"/>
          <p:cNvSpPr/>
          <p:nvPr userDrawn="1"/>
        </p:nvSpPr>
        <p:spPr bwMode="gray">
          <a:xfrm>
            <a:off x="1047750" y="4500549"/>
            <a:ext cx="819150" cy="680917"/>
          </a:xfrm>
          <a:prstGeom prst="rect">
            <a:avLst/>
          </a:prstGeom>
          <a:solidFill>
            <a:srgbClr val="F2F2F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a:solidFill>
                  <a:schemeClr val="tx1"/>
                </a:solidFill>
              </a:rPr>
              <a:t>4.</a:t>
            </a:r>
          </a:p>
        </p:txBody>
      </p:sp>
      <p:sp>
        <p:nvSpPr>
          <p:cNvPr id="27" name="Rechteck 26"/>
          <p:cNvSpPr/>
          <p:nvPr userDrawn="1"/>
        </p:nvSpPr>
        <p:spPr bwMode="gray">
          <a:xfrm>
            <a:off x="1047750" y="5300152"/>
            <a:ext cx="819150" cy="680917"/>
          </a:xfrm>
          <a:prstGeom prst="rect">
            <a:avLst/>
          </a:prstGeom>
          <a:solidFill>
            <a:srgbClr val="F2F2F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a:solidFill>
                  <a:schemeClr val="tx1"/>
                </a:solidFill>
              </a:rPr>
              <a:t>5.</a:t>
            </a:r>
          </a:p>
        </p:txBody>
      </p:sp>
    </p:spTree>
    <p:extLst>
      <p:ext uri="{BB962C8B-B14F-4D97-AF65-F5344CB8AC3E}">
        <p14:creationId xmlns:p14="http://schemas.microsoft.com/office/powerpoint/2010/main" val="2763238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E0EF7622-240B-41B2-8256-0243A7887CF6}"/>
              </a:ext>
            </a:extLst>
          </p:cNvPr>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1BE7C5-2156-4744-8020-A2086844A624}" type="slidenum">
              <a:rPr kumimoji="0" lang="en-US" sz="105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‹Nr.›</a:t>
            </a:fld>
            <a:endParaRPr kumimoji="0" lang="en-US" sz="105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6568418"/>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1 Grafik">
    <p:spTree>
      <p:nvGrpSpPr>
        <p:cNvPr id="1" name=""/>
        <p:cNvGrpSpPr/>
        <p:nvPr/>
      </p:nvGrpSpPr>
      <p:grpSpPr>
        <a:xfrm>
          <a:off x="0" y="0"/>
          <a:ext cx="0" cy="0"/>
          <a:chOff x="0" y="0"/>
          <a:chExt cx="0" cy="0"/>
        </a:xfrm>
      </p:grpSpPr>
      <p:graphicFrame>
        <p:nvGraphicFramePr>
          <p:cNvPr id="4" name="Objekt 3" hidden="1">
            <a:extLst>
              <a:ext uri="{FF2B5EF4-FFF2-40B4-BE49-F238E27FC236}">
                <a16:creationId xmlns:a16="http://schemas.microsoft.com/office/drawing/2014/main" id="{BE3D70C6-BA37-4128-9DCC-EBA1EE87BCCC}"/>
              </a:ext>
            </a:extLst>
          </p:cNvPr>
          <p:cNvGraphicFramePr>
            <a:graphicFrameLocks noChangeAspect="1"/>
          </p:cNvGraphicFramePr>
          <p:nvPr userDrawn="1">
            <p:custDataLst>
              <p:tags r:id="rId2"/>
            </p:custDataLst>
            <p:extLst>
              <p:ext uri="{D42A27DB-BD31-4B8C-83A1-F6EECF244321}">
                <p14:modId xmlns:p14="http://schemas.microsoft.com/office/powerpoint/2010/main" val="393426255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0723" name="think-cell Folie" r:id="rId4" imgW="530" imgH="531" progId="TCLayout.ActiveDocument.1">
                  <p:embed/>
                </p:oleObj>
              </mc:Choice>
              <mc:Fallback>
                <p:oleObj name="think-cell Folie" r:id="rId4" imgW="530" imgH="531" progId="TCLayout.ActiveDocument.1">
                  <p:embed/>
                  <p:pic>
                    <p:nvPicPr>
                      <p:cNvPr id="4" name="Objekt 3" hidden="1">
                        <a:extLst>
                          <a:ext uri="{FF2B5EF4-FFF2-40B4-BE49-F238E27FC236}">
                            <a16:creationId xmlns:a16="http://schemas.microsoft.com/office/drawing/2014/main" id="{BE3D70C6-BA37-4128-9DCC-EBA1EE87BCCC}"/>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hteck 7"/>
          <p:cNvSpPr/>
          <p:nvPr userDrawn="1"/>
        </p:nvSpPr>
        <p:spPr bwMode="gray">
          <a:xfrm>
            <a:off x="814915" y="2251800"/>
            <a:ext cx="10799999" cy="3600000"/>
          </a:xfrm>
          <a:prstGeom prst="rect">
            <a:avLst/>
          </a:prstGeom>
          <a:solidFill>
            <a:srgbClr val="E3E4EA"/>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2" name="Titel 1"/>
          <p:cNvSpPr>
            <a:spLocks noGrp="1"/>
          </p:cNvSpPr>
          <p:nvPr>
            <p:ph type="title" hasCustomPrompt="1"/>
          </p:nvPr>
        </p:nvSpPr>
        <p:spPr>
          <a:xfrm>
            <a:off x="814918" y="628001"/>
            <a:ext cx="8401429" cy="1017636"/>
          </a:xfrm>
        </p:spPr>
        <p:txBody>
          <a:bodyPr/>
          <a:lstStyle>
            <a:lvl1pPr>
              <a:defRPr sz="2200"/>
            </a:lvl1pPr>
          </a:lstStyle>
          <a:p>
            <a:r>
              <a:rPr lang="en-US"/>
              <a:t>Überschrift</a:t>
            </a:r>
          </a:p>
        </p:txBody>
      </p:sp>
      <p:sp>
        <p:nvSpPr>
          <p:cNvPr id="3" name="Datumsplatzhalter 2"/>
          <p:cNvSpPr>
            <a:spLocks noGrp="1"/>
          </p:cNvSpPr>
          <p:nvPr>
            <p:ph type="dt" sz="half" idx="10"/>
          </p:nvPr>
        </p:nvSpPr>
        <p:spPr>
          <a:xfrm>
            <a:off x="814917" y="6425409"/>
            <a:ext cx="9889595" cy="221109"/>
          </a:xfrm>
        </p:spPr>
        <p:txBody>
          <a:bodyPr/>
          <a:lstStyle/>
          <a:p>
            <a:fld id="{D95B1713-4AF6-4486-B497-95539E03C42E}" type="datetime1">
              <a:rPr lang="en-US" smtClean="0"/>
              <a:t>1/15/2021</a:t>
            </a:fld>
            <a:endParaRPr lang="en-US"/>
          </a:p>
        </p:txBody>
      </p:sp>
      <p:sp>
        <p:nvSpPr>
          <p:cNvPr id="7" name="Bildplatzhalter 6"/>
          <p:cNvSpPr>
            <a:spLocks noGrp="1" noChangeAspect="1"/>
          </p:cNvSpPr>
          <p:nvPr>
            <p:ph type="pic" sz="quarter" idx="13" hasCustomPrompt="1"/>
          </p:nvPr>
        </p:nvSpPr>
        <p:spPr>
          <a:xfrm>
            <a:off x="1031732" y="2345718"/>
            <a:ext cx="10260000" cy="3420000"/>
          </a:xfrm>
          <a:solidFill>
            <a:srgbClr val="E3E4EA"/>
          </a:solidFill>
        </p:spPr>
        <p:txBody>
          <a:bodyPr anchor="t"/>
          <a:lstStyle>
            <a:lvl1pPr marL="72000" indent="0">
              <a:buNone/>
              <a:defRPr sz="1400"/>
            </a:lvl1pPr>
          </a:lstStyle>
          <a:p>
            <a:r>
              <a:rPr lang="en-US"/>
              <a:t>Grafik mit Rechtsklick einfügen</a:t>
            </a:r>
          </a:p>
        </p:txBody>
      </p:sp>
      <p:sp>
        <p:nvSpPr>
          <p:cNvPr id="10" name="Foliennummernplatzhalter 5"/>
          <p:cNvSpPr>
            <a:spLocks noGrp="1"/>
          </p:cNvSpPr>
          <p:nvPr>
            <p:ph type="sldNum" sz="quarter" idx="4"/>
          </p:nvPr>
        </p:nvSpPr>
        <p:spPr>
          <a:xfrm>
            <a:off x="10966563" y="6426918"/>
            <a:ext cx="628652" cy="219600"/>
          </a:xfrm>
          <a:prstGeom prst="rect">
            <a:avLst/>
          </a:prstGeom>
        </p:spPr>
        <p:txBody>
          <a:bodyPr/>
          <a:lstStyle>
            <a:lvl1pPr>
              <a:defRPr sz="1200">
                <a:latin typeface="+mn-lt"/>
              </a:defRPr>
            </a:lvl1pPr>
          </a:lstStyle>
          <a:p>
            <a:fld id="{EF7872F8-31F6-43E8-A9A9-7933E5EB1337}" type="slidenum">
              <a:rPr lang="en-US" smtClean="0"/>
              <a:pPr/>
              <a:t>‹Nr.›</a:t>
            </a:fld>
            <a:endParaRPr lang="en-US"/>
          </a:p>
        </p:txBody>
      </p:sp>
      <p:sp>
        <p:nvSpPr>
          <p:cNvPr id="9" name="Textplatzhalter 5"/>
          <p:cNvSpPr>
            <a:spLocks noGrp="1"/>
          </p:cNvSpPr>
          <p:nvPr>
            <p:ph type="body" sz="quarter" idx="17" hasCustomPrompt="1"/>
          </p:nvPr>
        </p:nvSpPr>
        <p:spPr>
          <a:xfrm>
            <a:off x="814917" y="1856507"/>
            <a:ext cx="10800000" cy="360000"/>
          </a:xfrm>
          <a:solidFill>
            <a:srgbClr val="E3E4EA"/>
          </a:solidFill>
        </p:spPr>
        <p:txBody>
          <a:bodyPr lIns="108000" anchor="ctr" anchorCtr="0"/>
          <a:lstStyle>
            <a:lvl1pPr marL="0" indent="0">
              <a:lnSpc>
                <a:spcPct val="100000"/>
              </a:lnSpc>
              <a:buNone/>
              <a:defRPr sz="1400" b="0"/>
            </a:lvl1pPr>
          </a:lstStyle>
          <a:p>
            <a:pPr lvl="0"/>
            <a:r>
              <a:rPr lang="en-US"/>
              <a:t>Titel Grafik</a:t>
            </a:r>
          </a:p>
        </p:txBody>
      </p:sp>
      <p:sp>
        <p:nvSpPr>
          <p:cNvPr id="12" name="Textplatzhalter 5"/>
          <p:cNvSpPr>
            <a:spLocks noGrp="1"/>
          </p:cNvSpPr>
          <p:nvPr>
            <p:ph type="body" sz="quarter" idx="16" hasCustomPrompt="1"/>
          </p:nvPr>
        </p:nvSpPr>
        <p:spPr>
          <a:xfrm>
            <a:off x="814914" y="5886389"/>
            <a:ext cx="10800000" cy="360000"/>
          </a:xfrm>
          <a:solidFill>
            <a:srgbClr val="E3E4EA"/>
          </a:solidFill>
        </p:spPr>
        <p:txBody>
          <a:bodyPr lIns="108000" anchor="ctr"/>
          <a:lstStyle>
            <a:lvl1pPr marL="0" indent="0">
              <a:lnSpc>
                <a:spcPct val="100000"/>
              </a:lnSpc>
              <a:buNone/>
              <a:defRPr sz="1400" b="0"/>
            </a:lvl1pPr>
          </a:lstStyle>
          <a:p>
            <a:pPr lvl="0"/>
            <a:r>
              <a:rPr lang="en-US"/>
              <a:t>Quelle Grafik</a:t>
            </a:r>
          </a:p>
        </p:txBody>
      </p:sp>
    </p:spTree>
    <p:extLst>
      <p:ext uri="{BB962C8B-B14F-4D97-AF65-F5344CB8AC3E}">
        <p14:creationId xmlns:p14="http://schemas.microsoft.com/office/powerpoint/2010/main" val="80402103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3 Grafiken">
    <p:spTree>
      <p:nvGrpSpPr>
        <p:cNvPr id="1" name=""/>
        <p:cNvGrpSpPr/>
        <p:nvPr/>
      </p:nvGrpSpPr>
      <p:grpSpPr>
        <a:xfrm>
          <a:off x="0" y="0"/>
          <a:ext cx="0" cy="0"/>
          <a:chOff x="0" y="0"/>
          <a:chExt cx="0" cy="0"/>
        </a:xfrm>
      </p:grpSpPr>
      <p:graphicFrame>
        <p:nvGraphicFramePr>
          <p:cNvPr id="4" name="Objekt 3" hidden="1">
            <a:extLst>
              <a:ext uri="{FF2B5EF4-FFF2-40B4-BE49-F238E27FC236}">
                <a16:creationId xmlns:a16="http://schemas.microsoft.com/office/drawing/2014/main" id="{3024BC90-FDA5-44E1-862F-5B5549C45E57}"/>
              </a:ext>
            </a:extLst>
          </p:cNvPr>
          <p:cNvGraphicFramePr>
            <a:graphicFrameLocks noChangeAspect="1"/>
          </p:cNvGraphicFramePr>
          <p:nvPr userDrawn="1">
            <p:custDataLst>
              <p:tags r:id="rId2"/>
            </p:custDataLst>
            <p:extLst>
              <p:ext uri="{D42A27DB-BD31-4B8C-83A1-F6EECF244321}">
                <p14:modId xmlns:p14="http://schemas.microsoft.com/office/powerpoint/2010/main" val="244530591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1747" name="think-cell Folie" r:id="rId4" imgW="530" imgH="531" progId="TCLayout.ActiveDocument.1">
                  <p:embed/>
                </p:oleObj>
              </mc:Choice>
              <mc:Fallback>
                <p:oleObj name="think-cell Folie" r:id="rId4" imgW="530" imgH="531" progId="TCLayout.ActiveDocument.1">
                  <p:embed/>
                  <p:pic>
                    <p:nvPicPr>
                      <p:cNvPr id="4" name="Objekt 3" hidden="1">
                        <a:extLst>
                          <a:ext uri="{FF2B5EF4-FFF2-40B4-BE49-F238E27FC236}">
                            <a16:creationId xmlns:a16="http://schemas.microsoft.com/office/drawing/2014/main" id="{3024BC90-FDA5-44E1-862F-5B5549C45E5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9" name="Rechteck 18"/>
          <p:cNvSpPr/>
          <p:nvPr userDrawn="1"/>
        </p:nvSpPr>
        <p:spPr bwMode="gray">
          <a:xfrm>
            <a:off x="814916" y="2242275"/>
            <a:ext cx="3563998" cy="3600000"/>
          </a:xfrm>
          <a:prstGeom prst="rect">
            <a:avLst/>
          </a:prstGeom>
          <a:solidFill>
            <a:srgbClr val="E3E4EA"/>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20" name="Rechteck 19"/>
          <p:cNvSpPr/>
          <p:nvPr userDrawn="1"/>
        </p:nvSpPr>
        <p:spPr bwMode="gray">
          <a:xfrm>
            <a:off x="4431341" y="2242275"/>
            <a:ext cx="3563998" cy="3600000"/>
          </a:xfrm>
          <a:prstGeom prst="rect">
            <a:avLst/>
          </a:prstGeom>
          <a:solidFill>
            <a:srgbClr val="E3E4EA"/>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21" name="Rechteck 20"/>
          <p:cNvSpPr/>
          <p:nvPr userDrawn="1"/>
        </p:nvSpPr>
        <p:spPr bwMode="gray">
          <a:xfrm>
            <a:off x="8047767" y="2242275"/>
            <a:ext cx="3563998" cy="3600000"/>
          </a:xfrm>
          <a:prstGeom prst="rect">
            <a:avLst/>
          </a:prstGeom>
          <a:solidFill>
            <a:srgbClr val="E3E4EA"/>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2" name="Titel 1"/>
          <p:cNvSpPr>
            <a:spLocks noGrp="1"/>
          </p:cNvSpPr>
          <p:nvPr>
            <p:ph type="title" hasCustomPrompt="1"/>
          </p:nvPr>
        </p:nvSpPr>
        <p:spPr>
          <a:xfrm>
            <a:off x="814918" y="628001"/>
            <a:ext cx="8401429" cy="1017636"/>
          </a:xfrm>
        </p:spPr>
        <p:txBody>
          <a:bodyPr/>
          <a:lstStyle>
            <a:lvl1pPr>
              <a:defRPr sz="2200" baseline="0"/>
            </a:lvl1pPr>
          </a:lstStyle>
          <a:p>
            <a:r>
              <a:rPr lang="en-US"/>
              <a:t>Überschrift</a:t>
            </a:r>
          </a:p>
        </p:txBody>
      </p:sp>
      <p:sp>
        <p:nvSpPr>
          <p:cNvPr id="3" name="Datumsplatzhalter 2"/>
          <p:cNvSpPr>
            <a:spLocks noGrp="1"/>
          </p:cNvSpPr>
          <p:nvPr>
            <p:ph type="dt" sz="half" idx="10"/>
          </p:nvPr>
        </p:nvSpPr>
        <p:spPr>
          <a:xfrm>
            <a:off x="814917" y="6425409"/>
            <a:ext cx="9889595" cy="221109"/>
          </a:xfrm>
        </p:spPr>
        <p:txBody>
          <a:bodyPr/>
          <a:lstStyle/>
          <a:p>
            <a:fld id="{D95B1713-4AF6-4486-B497-95539E03C42E}" type="datetime1">
              <a:rPr lang="en-US" smtClean="0"/>
              <a:t>1/15/2021</a:t>
            </a:fld>
            <a:endParaRPr lang="en-US"/>
          </a:p>
        </p:txBody>
      </p:sp>
      <p:sp>
        <p:nvSpPr>
          <p:cNvPr id="8" name="Textplatzhalter 5"/>
          <p:cNvSpPr>
            <a:spLocks noGrp="1"/>
          </p:cNvSpPr>
          <p:nvPr>
            <p:ph type="body" sz="quarter" idx="16" hasCustomPrompt="1"/>
          </p:nvPr>
        </p:nvSpPr>
        <p:spPr>
          <a:xfrm>
            <a:off x="814916" y="5876475"/>
            <a:ext cx="3564000" cy="360000"/>
          </a:xfrm>
          <a:solidFill>
            <a:srgbClr val="E3E4EA"/>
          </a:solidFill>
        </p:spPr>
        <p:txBody>
          <a:bodyPr lIns="108000" anchor="ctr"/>
          <a:lstStyle>
            <a:lvl1pPr marL="0" indent="0">
              <a:lnSpc>
                <a:spcPct val="100000"/>
              </a:lnSpc>
              <a:buNone/>
              <a:defRPr sz="1400" b="0"/>
            </a:lvl1pPr>
          </a:lstStyle>
          <a:p>
            <a:pPr lvl="0"/>
            <a:r>
              <a:rPr lang="en-US"/>
              <a:t>Quelle Grafik</a:t>
            </a:r>
          </a:p>
        </p:txBody>
      </p:sp>
      <p:sp>
        <p:nvSpPr>
          <p:cNvPr id="10" name="Foliennummernplatzhalter 5"/>
          <p:cNvSpPr>
            <a:spLocks noGrp="1"/>
          </p:cNvSpPr>
          <p:nvPr>
            <p:ph type="sldNum" sz="quarter" idx="4"/>
          </p:nvPr>
        </p:nvSpPr>
        <p:spPr>
          <a:xfrm>
            <a:off x="10966563" y="6426918"/>
            <a:ext cx="628652" cy="219600"/>
          </a:xfrm>
          <a:prstGeom prst="rect">
            <a:avLst/>
          </a:prstGeom>
        </p:spPr>
        <p:txBody>
          <a:bodyPr/>
          <a:lstStyle>
            <a:lvl1pPr>
              <a:defRPr sz="1200">
                <a:latin typeface="+mn-lt"/>
              </a:defRPr>
            </a:lvl1pPr>
          </a:lstStyle>
          <a:p>
            <a:fld id="{EF7872F8-31F6-43E8-A9A9-7933E5EB1337}" type="slidenum">
              <a:rPr lang="en-US" smtClean="0"/>
              <a:pPr/>
              <a:t>‹Nr.›</a:t>
            </a:fld>
            <a:endParaRPr lang="en-US"/>
          </a:p>
        </p:txBody>
      </p:sp>
      <p:sp>
        <p:nvSpPr>
          <p:cNvPr id="11" name="Textplatzhalter 5"/>
          <p:cNvSpPr>
            <a:spLocks noGrp="1"/>
          </p:cNvSpPr>
          <p:nvPr>
            <p:ph type="body" sz="quarter" idx="17" hasCustomPrompt="1"/>
          </p:nvPr>
        </p:nvSpPr>
        <p:spPr>
          <a:xfrm>
            <a:off x="814917" y="1848075"/>
            <a:ext cx="3564000" cy="360000"/>
          </a:xfrm>
          <a:solidFill>
            <a:srgbClr val="E3E4EA"/>
          </a:solidFill>
        </p:spPr>
        <p:txBody>
          <a:bodyPr lIns="108000" anchor="ctr" anchorCtr="0"/>
          <a:lstStyle>
            <a:lvl1pPr marL="0" indent="0">
              <a:lnSpc>
                <a:spcPct val="100000"/>
              </a:lnSpc>
              <a:buNone/>
              <a:defRPr sz="1400" b="0"/>
            </a:lvl1pPr>
          </a:lstStyle>
          <a:p>
            <a:pPr lvl="0"/>
            <a:r>
              <a:rPr lang="en-US"/>
              <a:t>Titel Grafik</a:t>
            </a:r>
          </a:p>
        </p:txBody>
      </p:sp>
      <p:sp>
        <p:nvSpPr>
          <p:cNvPr id="13" name="Textplatzhalter 5"/>
          <p:cNvSpPr>
            <a:spLocks noGrp="1"/>
          </p:cNvSpPr>
          <p:nvPr>
            <p:ph type="body" sz="quarter" idx="19" hasCustomPrompt="1"/>
          </p:nvPr>
        </p:nvSpPr>
        <p:spPr>
          <a:xfrm>
            <a:off x="8047765" y="5876475"/>
            <a:ext cx="3564000" cy="360000"/>
          </a:xfrm>
          <a:solidFill>
            <a:srgbClr val="E3E4EA"/>
          </a:solidFill>
        </p:spPr>
        <p:txBody>
          <a:bodyPr lIns="108000" anchor="ctr"/>
          <a:lstStyle>
            <a:lvl1pPr marL="0" indent="0">
              <a:lnSpc>
                <a:spcPct val="100000"/>
              </a:lnSpc>
              <a:buNone/>
              <a:defRPr sz="1400" b="0"/>
            </a:lvl1pPr>
          </a:lstStyle>
          <a:p>
            <a:pPr lvl="0"/>
            <a:r>
              <a:rPr lang="en-US"/>
              <a:t>Quelle Grafik</a:t>
            </a:r>
          </a:p>
        </p:txBody>
      </p:sp>
      <p:sp>
        <p:nvSpPr>
          <p:cNvPr id="14" name="Textplatzhalter 5"/>
          <p:cNvSpPr>
            <a:spLocks noGrp="1"/>
          </p:cNvSpPr>
          <p:nvPr>
            <p:ph type="body" sz="quarter" idx="20" hasCustomPrompt="1"/>
          </p:nvPr>
        </p:nvSpPr>
        <p:spPr>
          <a:xfrm>
            <a:off x="8047765" y="1848075"/>
            <a:ext cx="3564000" cy="360000"/>
          </a:xfrm>
          <a:solidFill>
            <a:srgbClr val="E3E4EA"/>
          </a:solidFill>
        </p:spPr>
        <p:txBody>
          <a:bodyPr lIns="108000" anchor="ctr" anchorCtr="0"/>
          <a:lstStyle>
            <a:lvl1pPr marL="0" indent="0">
              <a:lnSpc>
                <a:spcPct val="100000"/>
              </a:lnSpc>
              <a:buNone/>
              <a:defRPr sz="1400" b="0"/>
            </a:lvl1pPr>
          </a:lstStyle>
          <a:p>
            <a:pPr lvl="0"/>
            <a:r>
              <a:rPr lang="en-US"/>
              <a:t>Titel Grafik</a:t>
            </a:r>
          </a:p>
        </p:txBody>
      </p:sp>
      <p:sp>
        <p:nvSpPr>
          <p:cNvPr id="15" name="Bildplatzhalter 6"/>
          <p:cNvSpPr>
            <a:spLocks noGrp="1" noChangeAspect="1"/>
          </p:cNvSpPr>
          <p:nvPr>
            <p:ph type="pic" sz="quarter" idx="21" hasCustomPrompt="1"/>
          </p:nvPr>
        </p:nvSpPr>
        <p:spPr>
          <a:xfrm>
            <a:off x="904015" y="2332275"/>
            <a:ext cx="3385800" cy="3420000"/>
          </a:xfrm>
          <a:solidFill>
            <a:srgbClr val="E3E4EA"/>
          </a:solidFill>
        </p:spPr>
        <p:txBody>
          <a:bodyPr anchor="t"/>
          <a:lstStyle>
            <a:lvl1pPr marL="72000" indent="0">
              <a:buNone/>
              <a:defRPr sz="1400" baseline="0"/>
            </a:lvl1pPr>
          </a:lstStyle>
          <a:p>
            <a:r>
              <a:rPr lang="en-US"/>
              <a:t>Grafik mit Rechtsklick einfügen</a:t>
            </a:r>
          </a:p>
        </p:txBody>
      </p:sp>
      <p:sp>
        <p:nvSpPr>
          <p:cNvPr id="16" name="Bildplatzhalter 6"/>
          <p:cNvSpPr>
            <a:spLocks noGrp="1" noChangeAspect="1"/>
          </p:cNvSpPr>
          <p:nvPr>
            <p:ph type="pic" sz="quarter" idx="22" hasCustomPrompt="1"/>
          </p:nvPr>
        </p:nvSpPr>
        <p:spPr>
          <a:xfrm>
            <a:off x="8136866" y="2332275"/>
            <a:ext cx="3385800" cy="3420000"/>
          </a:xfrm>
          <a:solidFill>
            <a:srgbClr val="E3E4EA"/>
          </a:solidFill>
        </p:spPr>
        <p:txBody>
          <a:bodyPr anchor="t"/>
          <a:lstStyle>
            <a:lvl1pPr marL="72000" indent="0">
              <a:buNone/>
              <a:defRPr sz="1400" baseline="0"/>
            </a:lvl1pPr>
          </a:lstStyle>
          <a:p>
            <a:r>
              <a:rPr lang="en-US"/>
              <a:t>Grafik mit Rechtsklick einfügen</a:t>
            </a:r>
          </a:p>
        </p:txBody>
      </p:sp>
      <p:sp>
        <p:nvSpPr>
          <p:cNvPr id="12" name="Textplatzhalter 5"/>
          <p:cNvSpPr>
            <a:spLocks noGrp="1"/>
          </p:cNvSpPr>
          <p:nvPr>
            <p:ph type="body" sz="quarter" idx="23" hasCustomPrompt="1"/>
          </p:nvPr>
        </p:nvSpPr>
        <p:spPr>
          <a:xfrm>
            <a:off x="4431339" y="5876475"/>
            <a:ext cx="3564000" cy="360000"/>
          </a:xfrm>
          <a:solidFill>
            <a:srgbClr val="E3E4EA"/>
          </a:solidFill>
        </p:spPr>
        <p:txBody>
          <a:bodyPr lIns="108000" anchor="ctr"/>
          <a:lstStyle>
            <a:lvl1pPr marL="0" indent="0">
              <a:lnSpc>
                <a:spcPct val="100000"/>
              </a:lnSpc>
              <a:buNone/>
              <a:defRPr sz="1400" b="0"/>
            </a:lvl1pPr>
          </a:lstStyle>
          <a:p>
            <a:pPr lvl="0"/>
            <a:r>
              <a:rPr lang="en-US"/>
              <a:t>Quelle Grafik</a:t>
            </a:r>
          </a:p>
        </p:txBody>
      </p:sp>
      <p:sp>
        <p:nvSpPr>
          <p:cNvPr id="17" name="Textplatzhalter 5"/>
          <p:cNvSpPr>
            <a:spLocks noGrp="1"/>
          </p:cNvSpPr>
          <p:nvPr>
            <p:ph type="body" sz="quarter" idx="24" hasCustomPrompt="1"/>
          </p:nvPr>
        </p:nvSpPr>
        <p:spPr>
          <a:xfrm>
            <a:off x="4431340" y="1848075"/>
            <a:ext cx="3564000" cy="360000"/>
          </a:xfrm>
          <a:solidFill>
            <a:srgbClr val="E3E4EA"/>
          </a:solidFill>
        </p:spPr>
        <p:txBody>
          <a:bodyPr lIns="108000" anchor="ctr" anchorCtr="0"/>
          <a:lstStyle>
            <a:lvl1pPr marL="0" indent="0">
              <a:lnSpc>
                <a:spcPct val="100000"/>
              </a:lnSpc>
              <a:buNone/>
              <a:defRPr sz="1400" b="0"/>
            </a:lvl1pPr>
          </a:lstStyle>
          <a:p>
            <a:pPr lvl="0"/>
            <a:r>
              <a:rPr lang="en-US"/>
              <a:t>Titel Grafik</a:t>
            </a:r>
          </a:p>
        </p:txBody>
      </p:sp>
      <p:sp>
        <p:nvSpPr>
          <p:cNvPr id="18" name="Bildplatzhalter 6"/>
          <p:cNvSpPr>
            <a:spLocks noGrp="1" noChangeAspect="1"/>
          </p:cNvSpPr>
          <p:nvPr>
            <p:ph type="pic" sz="quarter" idx="25" hasCustomPrompt="1"/>
          </p:nvPr>
        </p:nvSpPr>
        <p:spPr>
          <a:xfrm>
            <a:off x="4520440" y="2332275"/>
            <a:ext cx="3385800" cy="3420000"/>
          </a:xfrm>
          <a:solidFill>
            <a:srgbClr val="E3E4EA"/>
          </a:solidFill>
        </p:spPr>
        <p:txBody>
          <a:bodyPr anchor="t"/>
          <a:lstStyle>
            <a:lvl1pPr marL="72000" indent="0">
              <a:buNone/>
              <a:defRPr sz="1400" baseline="0"/>
            </a:lvl1pPr>
          </a:lstStyle>
          <a:p>
            <a:r>
              <a:rPr lang="en-US"/>
              <a:t>Grafik mit Rechtsklick einfügen</a:t>
            </a:r>
          </a:p>
        </p:txBody>
      </p:sp>
    </p:spTree>
    <p:extLst>
      <p:ext uri="{BB962C8B-B14F-4D97-AF65-F5344CB8AC3E}">
        <p14:creationId xmlns:p14="http://schemas.microsoft.com/office/powerpoint/2010/main" val="317367028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1 Grafik + Text (1)">
    <p:spTree>
      <p:nvGrpSpPr>
        <p:cNvPr id="1" name=""/>
        <p:cNvGrpSpPr/>
        <p:nvPr/>
      </p:nvGrpSpPr>
      <p:grpSpPr>
        <a:xfrm>
          <a:off x="0" y="0"/>
          <a:ext cx="0" cy="0"/>
          <a:chOff x="0" y="0"/>
          <a:chExt cx="0" cy="0"/>
        </a:xfrm>
      </p:grpSpPr>
      <p:graphicFrame>
        <p:nvGraphicFramePr>
          <p:cNvPr id="4" name="Objekt 3" hidden="1">
            <a:extLst>
              <a:ext uri="{FF2B5EF4-FFF2-40B4-BE49-F238E27FC236}">
                <a16:creationId xmlns:a16="http://schemas.microsoft.com/office/drawing/2014/main" id="{FAFD401C-D473-461A-8362-7C0FFA6A6044}"/>
              </a:ext>
            </a:extLst>
          </p:cNvPr>
          <p:cNvGraphicFramePr>
            <a:graphicFrameLocks noChangeAspect="1"/>
          </p:cNvGraphicFramePr>
          <p:nvPr userDrawn="1">
            <p:custDataLst>
              <p:tags r:id="rId2"/>
            </p:custDataLst>
            <p:extLst>
              <p:ext uri="{D42A27DB-BD31-4B8C-83A1-F6EECF244321}">
                <p14:modId xmlns:p14="http://schemas.microsoft.com/office/powerpoint/2010/main" val="28928723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2771" name="think-cell Folie" r:id="rId4" imgW="530" imgH="531" progId="TCLayout.ActiveDocument.1">
                  <p:embed/>
                </p:oleObj>
              </mc:Choice>
              <mc:Fallback>
                <p:oleObj name="think-cell Folie" r:id="rId4" imgW="530" imgH="531" progId="TCLayout.ActiveDocument.1">
                  <p:embed/>
                  <p:pic>
                    <p:nvPicPr>
                      <p:cNvPr id="4" name="Objekt 3" hidden="1">
                        <a:extLst>
                          <a:ext uri="{FF2B5EF4-FFF2-40B4-BE49-F238E27FC236}">
                            <a16:creationId xmlns:a16="http://schemas.microsoft.com/office/drawing/2014/main" id="{FAFD401C-D473-461A-8362-7C0FFA6A6044}"/>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4" name="Rechteck 13"/>
          <p:cNvSpPr/>
          <p:nvPr userDrawn="1"/>
        </p:nvSpPr>
        <p:spPr bwMode="gray">
          <a:xfrm>
            <a:off x="814915" y="2242275"/>
            <a:ext cx="6400800" cy="3600000"/>
          </a:xfrm>
          <a:prstGeom prst="rect">
            <a:avLst/>
          </a:prstGeom>
          <a:solidFill>
            <a:srgbClr val="E3E4EA"/>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2" name="Titel 1"/>
          <p:cNvSpPr>
            <a:spLocks noGrp="1"/>
          </p:cNvSpPr>
          <p:nvPr>
            <p:ph type="title" hasCustomPrompt="1"/>
          </p:nvPr>
        </p:nvSpPr>
        <p:spPr>
          <a:xfrm>
            <a:off x="814918" y="628001"/>
            <a:ext cx="8401429" cy="1017636"/>
          </a:xfrm>
        </p:spPr>
        <p:txBody>
          <a:bodyPr/>
          <a:lstStyle>
            <a:lvl1pPr>
              <a:defRPr sz="2200" baseline="0"/>
            </a:lvl1pPr>
          </a:lstStyle>
          <a:p>
            <a:r>
              <a:rPr lang="en-US"/>
              <a:t>Überschrift</a:t>
            </a:r>
          </a:p>
        </p:txBody>
      </p:sp>
      <p:sp>
        <p:nvSpPr>
          <p:cNvPr id="3" name="Datumsplatzhalter 2"/>
          <p:cNvSpPr>
            <a:spLocks noGrp="1"/>
          </p:cNvSpPr>
          <p:nvPr>
            <p:ph type="dt" sz="half" idx="10"/>
          </p:nvPr>
        </p:nvSpPr>
        <p:spPr>
          <a:xfrm>
            <a:off x="814917" y="6425409"/>
            <a:ext cx="9889595" cy="221109"/>
          </a:xfrm>
        </p:spPr>
        <p:txBody>
          <a:bodyPr/>
          <a:lstStyle/>
          <a:p>
            <a:fld id="{D95B1713-4AF6-4486-B497-95539E03C42E}" type="datetime1">
              <a:rPr lang="en-US" smtClean="0"/>
              <a:t>1/15/2021</a:t>
            </a:fld>
            <a:endParaRPr lang="en-US"/>
          </a:p>
        </p:txBody>
      </p:sp>
      <p:sp>
        <p:nvSpPr>
          <p:cNvPr id="8" name="Textplatzhalter 5"/>
          <p:cNvSpPr>
            <a:spLocks noGrp="1"/>
          </p:cNvSpPr>
          <p:nvPr>
            <p:ph type="body" sz="quarter" idx="16" hasCustomPrompt="1"/>
          </p:nvPr>
        </p:nvSpPr>
        <p:spPr>
          <a:xfrm>
            <a:off x="814915" y="5876475"/>
            <a:ext cx="6399999" cy="360000"/>
          </a:xfrm>
          <a:solidFill>
            <a:srgbClr val="E3E4EA"/>
          </a:solidFill>
        </p:spPr>
        <p:txBody>
          <a:bodyPr lIns="108000" anchor="ctr"/>
          <a:lstStyle>
            <a:lvl1pPr marL="0" indent="0">
              <a:lnSpc>
                <a:spcPct val="100000"/>
              </a:lnSpc>
              <a:buNone/>
              <a:defRPr sz="1400" b="0"/>
            </a:lvl1pPr>
          </a:lstStyle>
          <a:p>
            <a:pPr lvl="0"/>
            <a:r>
              <a:rPr lang="en-US"/>
              <a:t>Quelle Grafik</a:t>
            </a:r>
          </a:p>
        </p:txBody>
      </p:sp>
      <p:sp>
        <p:nvSpPr>
          <p:cNvPr id="10" name="Foliennummernplatzhalter 5"/>
          <p:cNvSpPr>
            <a:spLocks noGrp="1"/>
          </p:cNvSpPr>
          <p:nvPr>
            <p:ph type="sldNum" sz="quarter" idx="4"/>
          </p:nvPr>
        </p:nvSpPr>
        <p:spPr>
          <a:xfrm>
            <a:off x="10966563" y="6426918"/>
            <a:ext cx="628652" cy="219600"/>
          </a:xfrm>
          <a:prstGeom prst="rect">
            <a:avLst/>
          </a:prstGeom>
        </p:spPr>
        <p:txBody>
          <a:bodyPr/>
          <a:lstStyle>
            <a:lvl1pPr>
              <a:defRPr sz="1200">
                <a:latin typeface="+mn-lt"/>
              </a:defRPr>
            </a:lvl1pPr>
          </a:lstStyle>
          <a:p>
            <a:fld id="{EF7872F8-31F6-43E8-A9A9-7933E5EB1337}" type="slidenum">
              <a:rPr lang="en-US" smtClean="0"/>
              <a:pPr/>
              <a:t>‹Nr.›</a:t>
            </a:fld>
            <a:endParaRPr lang="en-US"/>
          </a:p>
        </p:txBody>
      </p:sp>
      <p:sp>
        <p:nvSpPr>
          <p:cNvPr id="11" name="Textplatzhalter 5"/>
          <p:cNvSpPr>
            <a:spLocks noGrp="1"/>
          </p:cNvSpPr>
          <p:nvPr>
            <p:ph type="body" sz="quarter" idx="17" hasCustomPrompt="1"/>
          </p:nvPr>
        </p:nvSpPr>
        <p:spPr>
          <a:xfrm>
            <a:off x="814916" y="1848075"/>
            <a:ext cx="6399999" cy="360000"/>
          </a:xfrm>
          <a:solidFill>
            <a:srgbClr val="E3E4EA"/>
          </a:solidFill>
        </p:spPr>
        <p:txBody>
          <a:bodyPr lIns="108000" anchor="ctr" anchorCtr="0"/>
          <a:lstStyle>
            <a:lvl1pPr marL="0" indent="0">
              <a:lnSpc>
                <a:spcPct val="100000"/>
              </a:lnSpc>
              <a:buNone/>
              <a:defRPr sz="1400" b="0"/>
            </a:lvl1pPr>
          </a:lstStyle>
          <a:p>
            <a:pPr lvl="0"/>
            <a:r>
              <a:rPr lang="en-US"/>
              <a:t>Titel Grafik</a:t>
            </a:r>
          </a:p>
        </p:txBody>
      </p:sp>
      <p:sp>
        <p:nvSpPr>
          <p:cNvPr id="15" name="Bildplatzhalter 6"/>
          <p:cNvSpPr>
            <a:spLocks noGrp="1" noChangeAspect="1"/>
          </p:cNvSpPr>
          <p:nvPr>
            <p:ph type="pic" sz="quarter" idx="21" hasCustomPrompt="1"/>
          </p:nvPr>
        </p:nvSpPr>
        <p:spPr>
          <a:xfrm>
            <a:off x="975315" y="2332275"/>
            <a:ext cx="6080000" cy="3420000"/>
          </a:xfrm>
          <a:solidFill>
            <a:srgbClr val="E3E4EA"/>
          </a:solidFill>
        </p:spPr>
        <p:txBody>
          <a:bodyPr anchor="t"/>
          <a:lstStyle>
            <a:lvl1pPr marL="72000" indent="0">
              <a:buNone/>
              <a:defRPr sz="1400" baseline="0"/>
            </a:lvl1pPr>
          </a:lstStyle>
          <a:p>
            <a:r>
              <a:rPr lang="en-US"/>
              <a:t>Grafik mit Rechtsklick einfügen</a:t>
            </a:r>
          </a:p>
        </p:txBody>
      </p:sp>
      <p:sp>
        <p:nvSpPr>
          <p:cNvPr id="12" name="Rechteck 11"/>
          <p:cNvSpPr/>
          <p:nvPr userDrawn="1"/>
        </p:nvSpPr>
        <p:spPr bwMode="gray">
          <a:xfrm>
            <a:off x="7267575" y="1848075"/>
            <a:ext cx="4327640" cy="4388400"/>
          </a:xfrm>
          <a:prstGeom prst="rect">
            <a:avLst/>
          </a:prstGeom>
          <a:solidFill>
            <a:srgbClr val="E3E4EA"/>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13" name="Textplatzhalter 7"/>
          <p:cNvSpPr>
            <a:spLocks noGrp="1"/>
          </p:cNvSpPr>
          <p:nvPr>
            <p:ph type="body" sz="quarter" idx="18" hasCustomPrompt="1"/>
          </p:nvPr>
        </p:nvSpPr>
        <p:spPr>
          <a:xfrm>
            <a:off x="7359595" y="1936275"/>
            <a:ext cx="4143600" cy="4212000"/>
          </a:xfrm>
          <a:solidFill>
            <a:srgbClr val="F6F6F8"/>
          </a:solidFill>
        </p:spPr>
        <p:txBody>
          <a:bodyPr lIns="72000" tIns="72000" rIns="72000" bIns="72000"/>
          <a:lstStyle>
            <a:lvl1pPr marL="285750" indent="-285750">
              <a:lnSpc>
                <a:spcPts val="1680"/>
              </a:lnSpc>
              <a:buFont typeface="Flexo" pitchFamily="50" charset="0"/>
              <a:buChar char="→"/>
              <a:defRPr sz="1400" baseline="0"/>
            </a:lvl1pPr>
            <a:lvl2pPr marL="447675" indent="-285750">
              <a:lnSpc>
                <a:spcPts val="1680"/>
              </a:lnSpc>
              <a:buFont typeface="Arial" panose="020B0604020202020204" pitchFamily="34" charset="0"/>
              <a:buChar char="•"/>
              <a:defRPr sz="1400"/>
            </a:lvl2pPr>
          </a:lstStyle>
          <a:p>
            <a:pPr lvl="0"/>
            <a:r>
              <a:rPr lang="en-US"/>
              <a:t>Bullet hinzufügen</a:t>
            </a:r>
          </a:p>
          <a:p>
            <a:pPr lvl="1"/>
            <a:r>
              <a:rPr lang="en-US"/>
              <a:t>Zweiter Bullet</a:t>
            </a:r>
          </a:p>
        </p:txBody>
      </p:sp>
    </p:spTree>
    <p:extLst>
      <p:ext uri="{BB962C8B-B14F-4D97-AF65-F5344CB8AC3E}">
        <p14:creationId xmlns:p14="http://schemas.microsoft.com/office/powerpoint/2010/main" val="3716894337"/>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1 Grafik + Text (2)">
    <p:spTree>
      <p:nvGrpSpPr>
        <p:cNvPr id="1" name=""/>
        <p:cNvGrpSpPr/>
        <p:nvPr/>
      </p:nvGrpSpPr>
      <p:grpSpPr>
        <a:xfrm>
          <a:off x="0" y="0"/>
          <a:ext cx="0" cy="0"/>
          <a:chOff x="0" y="0"/>
          <a:chExt cx="0" cy="0"/>
        </a:xfrm>
      </p:grpSpPr>
      <p:graphicFrame>
        <p:nvGraphicFramePr>
          <p:cNvPr id="4" name="Objekt 3" hidden="1">
            <a:extLst>
              <a:ext uri="{FF2B5EF4-FFF2-40B4-BE49-F238E27FC236}">
                <a16:creationId xmlns:a16="http://schemas.microsoft.com/office/drawing/2014/main" id="{DB815616-E194-460F-876B-BBF17196F4BA}"/>
              </a:ext>
            </a:extLst>
          </p:cNvPr>
          <p:cNvGraphicFramePr>
            <a:graphicFrameLocks noChangeAspect="1"/>
          </p:cNvGraphicFramePr>
          <p:nvPr userDrawn="1">
            <p:custDataLst>
              <p:tags r:id="rId2"/>
            </p:custDataLst>
            <p:extLst>
              <p:ext uri="{D42A27DB-BD31-4B8C-83A1-F6EECF244321}">
                <p14:modId xmlns:p14="http://schemas.microsoft.com/office/powerpoint/2010/main" val="41339265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3795" name="think-cell Folie" r:id="rId4" imgW="530" imgH="531" progId="TCLayout.ActiveDocument.1">
                  <p:embed/>
                </p:oleObj>
              </mc:Choice>
              <mc:Fallback>
                <p:oleObj name="think-cell Folie" r:id="rId4" imgW="530" imgH="531" progId="TCLayout.ActiveDocument.1">
                  <p:embed/>
                  <p:pic>
                    <p:nvPicPr>
                      <p:cNvPr id="4" name="Objekt 3" hidden="1">
                        <a:extLst>
                          <a:ext uri="{FF2B5EF4-FFF2-40B4-BE49-F238E27FC236}">
                            <a16:creationId xmlns:a16="http://schemas.microsoft.com/office/drawing/2014/main" id="{DB815616-E194-460F-876B-BBF17196F4B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7" name="Rechteck 16"/>
          <p:cNvSpPr/>
          <p:nvPr userDrawn="1"/>
        </p:nvSpPr>
        <p:spPr bwMode="gray">
          <a:xfrm>
            <a:off x="814915" y="2242275"/>
            <a:ext cx="6400800" cy="3600000"/>
          </a:xfrm>
          <a:prstGeom prst="rect">
            <a:avLst/>
          </a:prstGeom>
          <a:solidFill>
            <a:srgbClr val="E3E4EA"/>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2" name="Titel 1"/>
          <p:cNvSpPr>
            <a:spLocks noGrp="1"/>
          </p:cNvSpPr>
          <p:nvPr>
            <p:ph type="title" hasCustomPrompt="1"/>
          </p:nvPr>
        </p:nvSpPr>
        <p:spPr>
          <a:xfrm>
            <a:off x="814918" y="628001"/>
            <a:ext cx="8401429" cy="1017636"/>
          </a:xfrm>
        </p:spPr>
        <p:txBody>
          <a:bodyPr/>
          <a:lstStyle>
            <a:lvl1pPr>
              <a:defRPr sz="2200" baseline="0"/>
            </a:lvl1pPr>
          </a:lstStyle>
          <a:p>
            <a:r>
              <a:rPr lang="en-US"/>
              <a:t>Überschrift</a:t>
            </a:r>
          </a:p>
        </p:txBody>
      </p:sp>
      <p:sp>
        <p:nvSpPr>
          <p:cNvPr id="3" name="Datumsplatzhalter 2"/>
          <p:cNvSpPr>
            <a:spLocks noGrp="1"/>
          </p:cNvSpPr>
          <p:nvPr>
            <p:ph type="dt" sz="half" idx="10"/>
          </p:nvPr>
        </p:nvSpPr>
        <p:spPr>
          <a:xfrm>
            <a:off x="814917" y="6425409"/>
            <a:ext cx="9889595" cy="221109"/>
          </a:xfrm>
        </p:spPr>
        <p:txBody>
          <a:bodyPr/>
          <a:lstStyle/>
          <a:p>
            <a:fld id="{D95B1713-4AF6-4486-B497-95539E03C42E}" type="datetime1">
              <a:rPr lang="en-US" smtClean="0"/>
              <a:t>1/15/2021</a:t>
            </a:fld>
            <a:endParaRPr lang="en-US"/>
          </a:p>
        </p:txBody>
      </p:sp>
      <p:sp>
        <p:nvSpPr>
          <p:cNvPr id="8" name="Textplatzhalter 5"/>
          <p:cNvSpPr>
            <a:spLocks noGrp="1"/>
          </p:cNvSpPr>
          <p:nvPr>
            <p:ph type="body" sz="quarter" idx="16" hasCustomPrompt="1"/>
          </p:nvPr>
        </p:nvSpPr>
        <p:spPr>
          <a:xfrm>
            <a:off x="814915" y="5876475"/>
            <a:ext cx="6399999" cy="360000"/>
          </a:xfrm>
          <a:solidFill>
            <a:srgbClr val="E3E4EA"/>
          </a:solidFill>
        </p:spPr>
        <p:txBody>
          <a:bodyPr lIns="108000" anchor="ctr"/>
          <a:lstStyle>
            <a:lvl1pPr marL="0" indent="0">
              <a:lnSpc>
                <a:spcPct val="100000"/>
              </a:lnSpc>
              <a:buNone/>
              <a:defRPr sz="1400" b="0"/>
            </a:lvl1pPr>
          </a:lstStyle>
          <a:p>
            <a:pPr lvl="0"/>
            <a:r>
              <a:rPr lang="en-US"/>
              <a:t>Quelle Grafik</a:t>
            </a:r>
          </a:p>
        </p:txBody>
      </p:sp>
      <p:sp>
        <p:nvSpPr>
          <p:cNvPr id="10" name="Foliennummernplatzhalter 5"/>
          <p:cNvSpPr>
            <a:spLocks noGrp="1"/>
          </p:cNvSpPr>
          <p:nvPr>
            <p:ph type="sldNum" sz="quarter" idx="4"/>
          </p:nvPr>
        </p:nvSpPr>
        <p:spPr>
          <a:xfrm>
            <a:off x="10966563" y="6426918"/>
            <a:ext cx="628652" cy="219600"/>
          </a:xfrm>
          <a:prstGeom prst="rect">
            <a:avLst/>
          </a:prstGeom>
        </p:spPr>
        <p:txBody>
          <a:bodyPr/>
          <a:lstStyle>
            <a:lvl1pPr>
              <a:defRPr sz="1200">
                <a:latin typeface="+mn-lt"/>
              </a:defRPr>
            </a:lvl1pPr>
          </a:lstStyle>
          <a:p>
            <a:fld id="{EF7872F8-31F6-43E8-A9A9-7933E5EB1337}" type="slidenum">
              <a:rPr lang="en-US" smtClean="0"/>
              <a:pPr/>
              <a:t>‹Nr.›</a:t>
            </a:fld>
            <a:endParaRPr lang="en-US"/>
          </a:p>
        </p:txBody>
      </p:sp>
      <p:sp>
        <p:nvSpPr>
          <p:cNvPr id="11" name="Textplatzhalter 5"/>
          <p:cNvSpPr>
            <a:spLocks noGrp="1"/>
          </p:cNvSpPr>
          <p:nvPr>
            <p:ph type="body" sz="quarter" idx="17" hasCustomPrompt="1"/>
          </p:nvPr>
        </p:nvSpPr>
        <p:spPr>
          <a:xfrm>
            <a:off x="814916" y="1848075"/>
            <a:ext cx="6399999" cy="360000"/>
          </a:xfrm>
          <a:solidFill>
            <a:srgbClr val="E3E4EA"/>
          </a:solidFill>
        </p:spPr>
        <p:txBody>
          <a:bodyPr lIns="108000" anchor="ctr" anchorCtr="0"/>
          <a:lstStyle>
            <a:lvl1pPr marL="0" indent="0">
              <a:lnSpc>
                <a:spcPct val="100000"/>
              </a:lnSpc>
              <a:buNone/>
              <a:defRPr sz="1400" b="0"/>
            </a:lvl1pPr>
          </a:lstStyle>
          <a:p>
            <a:pPr lvl="0"/>
            <a:r>
              <a:rPr lang="en-US"/>
              <a:t>Titel Grafik</a:t>
            </a:r>
          </a:p>
        </p:txBody>
      </p:sp>
      <p:sp>
        <p:nvSpPr>
          <p:cNvPr id="15" name="Bildplatzhalter 6"/>
          <p:cNvSpPr>
            <a:spLocks noGrp="1" noChangeAspect="1"/>
          </p:cNvSpPr>
          <p:nvPr>
            <p:ph type="pic" sz="quarter" idx="21" hasCustomPrompt="1"/>
          </p:nvPr>
        </p:nvSpPr>
        <p:spPr>
          <a:xfrm>
            <a:off x="975315" y="2332275"/>
            <a:ext cx="6080000" cy="3420000"/>
          </a:xfrm>
          <a:solidFill>
            <a:srgbClr val="E3E4EA"/>
          </a:solidFill>
        </p:spPr>
        <p:txBody>
          <a:bodyPr anchor="t"/>
          <a:lstStyle>
            <a:lvl1pPr marL="72000" indent="0">
              <a:buNone/>
              <a:defRPr sz="1400" baseline="0"/>
            </a:lvl1pPr>
          </a:lstStyle>
          <a:p>
            <a:r>
              <a:rPr lang="en-US"/>
              <a:t>Grafik mit Rechtsklick einfügen</a:t>
            </a:r>
          </a:p>
        </p:txBody>
      </p:sp>
      <p:sp>
        <p:nvSpPr>
          <p:cNvPr id="12" name="Rechteck 11"/>
          <p:cNvSpPr/>
          <p:nvPr userDrawn="1"/>
        </p:nvSpPr>
        <p:spPr bwMode="gray">
          <a:xfrm>
            <a:off x="7267575" y="1848075"/>
            <a:ext cx="4327640" cy="4388400"/>
          </a:xfrm>
          <a:prstGeom prst="rect">
            <a:avLst/>
          </a:prstGeom>
          <a:solidFill>
            <a:srgbClr val="E3E4EA"/>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13" name="Textplatzhalter 5"/>
          <p:cNvSpPr>
            <a:spLocks noGrp="1"/>
          </p:cNvSpPr>
          <p:nvPr>
            <p:ph type="body" sz="quarter" idx="18"/>
          </p:nvPr>
        </p:nvSpPr>
        <p:spPr>
          <a:xfrm>
            <a:off x="7359708" y="1921211"/>
            <a:ext cx="4143375" cy="1022573"/>
          </a:xfrm>
          <a:solidFill>
            <a:srgbClr val="F6F6F8"/>
          </a:solidFill>
        </p:spPr>
        <p:txBody>
          <a:bodyPr wrap="square" lIns="72000" tIns="72000" rIns="72000" bIns="72000" anchor="ctr" anchorCtr="0"/>
          <a:lstStyle>
            <a:lvl1pPr marL="0" indent="0" algn="l">
              <a:lnSpc>
                <a:spcPct val="100000"/>
              </a:lnSpc>
              <a:buNone/>
              <a:defRPr sz="1400" b="0"/>
            </a:lvl1pPr>
          </a:lstStyle>
          <a:p>
            <a:pPr lvl="0"/>
            <a:r>
              <a:rPr lang="en-US"/>
              <a:t>Mastertextformat bearbeiten</a:t>
            </a:r>
          </a:p>
        </p:txBody>
      </p:sp>
      <p:sp>
        <p:nvSpPr>
          <p:cNvPr id="14" name="Textplatzhalter 5"/>
          <p:cNvSpPr>
            <a:spLocks noGrp="1"/>
          </p:cNvSpPr>
          <p:nvPr>
            <p:ph type="body" sz="quarter" idx="19"/>
          </p:nvPr>
        </p:nvSpPr>
        <p:spPr>
          <a:xfrm>
            <a:off x="7359708" y="5133975"/>
            <a:ext cx="4143375" cy="1022573"/>
          </a:xfrm>
          <a:solidFill>
            <a:srgbClr val="F6F6F8"/>
          </a:solidFill>
        </p:spPr>
        <p:txBody>
          <a:bodyPr wrap="square" lIns="72000" tIns="72000" rIns="72000" bIns="72000" anchor="ctr" anchorCtr="0"/>
          <a:lstStyle>
            <a:lvl1pPr marL="0" indent="0" algn="l">
              <a:lnSpc>
                <a:spcPct val="100000"/>
              </a:lnSpc>
              <a:buNone/>
              <a:defRPr sz="1400" b="0"/>
            </a:lvl1pPr>
          </a:lstStyle>
          <a:p>
            <a:pPr lvl="0"/>
            <a:r>
              <a:rPr lang="en-US"/>
              <a:t>Mastertextformat bearbeiten</a:t>
            </a:r>
          </a:p>
        </p:txBody>
      </p:sp>
      <p:sp>
        <p:nvSpPr>
          <p:cNvPr id="16" name="Textplatzhalter 5"/>
          <p:cNvSpPr>
            <a:spLocks noGrp="1"/>
          </p:cNvSpPr>
          <p:nvPr>
            <p:ph type="body" sz="quarter" idx="20"/>
          </p:nvPr>
        </p:nvSpPr>
        <p:spPr>
          <a:xfrm>
            <a:off x="7359708" y="4063053"/>
            <a:ext cx="4143375" cy="1022573"/>
          </a:xfrm>
          <a:solidFill>
            <a:srgbClr val="F6F6F8"/>
          </a:solidFill>
        </p:spPr>
        <p:txBody>
          <a:bodyPr wrap="square" lIns="72000" tIns="72000" rIns="72000" bIns="72000" anchor="ctr" anchorCtr="0"/>
          <a:lstStyle>
            <a:lvl1pPr marL="0" indent="0" algn="l">
              <a:lnSpc>
                <a:spcPct val="100000"/>
              </a:lnSpc>
              <a:buNone/>
              <a:defRPr sz="1400" b="0"/>
            </a:lvl1pPr>
          </a:lstStyle>
          <a:p>
            <a:pPr lvl="0"/>
            <a:r>
              <a:rPr lang="en-US"/>
              <a:t>Mastertextformat bearbeiten</a:t>
            </a:r>
          </a:p>
        </p:txBody>
      </p:sp>
      <p:sp>
        <p:nvSpPr>
          <p:cNvPr id="18" name="Textplatzhalter 5"/>
          <p:cNvSpPr>
            <a:spLocks noGrp="1"/>
          </p:cNvSpPr>
          <p:nvPr>
            <p:ph type="body" sz="quarter" idx="22"/>
          </p:nvPr>
        </p:nvSpPr>
        <p:spPr>
          <a:xfrm>
            <a:off x="7359708" y="2992132"/>
            <a:ext cx="4143375" cy="1022573"/>
          </a:xfrm>
          <a:solidFill>
            <a:srgbClr val="F6F6F8"/>
          </a:solidFill>
        </p:spPr>
        <p:txBody>
          <a:bodyPr wrap="square" lIns="72000" tIns="72000" rIns="72000" bIns="72000" anchor="ctr" anchorCtr="0"/>
          <a:lstStyle>
            <a:lvl1pPr marL="0" indent="0" algn="l">
              <a:lnSpc>
                <a:spcPct val="100000"/>
              </a:lnSpc>
              <a:buNone/>
              <a:defRPr sz="1400" b="0"/>
            </a:lvl1pPr>
          </a:lstStyle>
          <a:p>
            <a:pPr lvl="0"/>
            <a:r>
              <a:rPr lang="en-US"/>
              <a:t>Mastertextformat bearbeiten</a:t>
            </a:r>
          </a:p>
        </p:txBody>
      </p:sp>
    </p:spTree>
    <p:extLst>
      <p:ext uri="{BB962C8B-B14F-4D97-AF65-F5344CB8AC3E}">
        <p14:creationId xmlns:p14="http://schemas.microsoft.com/office/powerpoint/2010/main" val="266301888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2 Textfelder (grau)">
    <p:spTree>
      <p:nvGrpSpPr>
        <p:cNvPr id="1" name=""/>
        <p:cNvGrpSpPr/>
        <p:nvPr/>
      </p:nvGrpSpPr>
      <p:grpSpPr>
        <a:xfrm>
          <a:off x="0" y="0"/>
          <a:ext cx="0" cy="0"/>
          <a:chOff x="0" y="0"/>
          <a:chExt cx="0" cy="0"/>
        </a:xfrm>
      </p:grpSpPr>
      <p:graphicFrame>
        <p:nvGraphicFramePr>
          <p:cNvPr id="4" name="Objekt 3" hidden="1">
            <a:extLst>
              <a:ext uri="{FF2B5EF4-FFF2-40B4-BE49-F238E27FC236}">
                <a16:creationId xmlns:a16="http://schemas.microsoft.com/office/drawing/2014/main" id="{1E99D871-CA82-4834-B2AF-F5A3B6D4854C}"/>
              </a:ext>
            </a:extLst>
          </p:cNvPr>
          <p:cNvGraphicFramePr>
            <a:graphicFrameLocks noChangeAspect="1"/>
          </p:cNvGraphicFramePr>
          <p:nvPr userDrawn="1">
            <p:custDataLst>
              <p:tags r:id="rId2"/>
            </p:custDataLst>
            <p:extLst>
              <p:ext uri="{D42A27DB-BD31-4B8C-83A1-F6EECF244321}">
                <p14:modId xmlns:p14="http://schemas.microsoft.com/office/powerpoint/2010/main" val="170443449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4819" name="think-cell Folie" r:id="rId4" imgW="530" imgH="531" progId="TCLayout.ActiveDocument.1">
                  <p:embed/>
                </p:oleObj>
              </mc:Choice>
              <mc:Fallback>
                <p:oleObj name="think-cell Folie" r:id="rId4" imgW="530" imgH="531" progId="TCLayout.ActiveDocument.1">
                  <p:embed/>
                  <p:pic>
                    <p:nvPicPr>
                      <p:cNvPr id="4" name="Objekt 3" hidden="1">
                        <a:extLst>
                          <a:ext uri="{FF2B5EF4-FFF2-40B4-BE49-F238E27FC236}">
                            <a16:creationId xmlns:a16="http://schemas.microsoft.com/office/drawing/2014/main" id="{1E99D871-CA82-4834-B2AF-F5A3B6D4854C}"/>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p:cNvSpPr>
            <a:spLocks noGrp="1"/>
          </p:cNvSpPr>
          <p:nvPr>
            <p:ph type="title" hasCustomPrompt="1"/>
          </p:nvPr>
        </p:nvSpPr>
        <p:spPr>
          <a:xfrm>
            <a:off x="814918" y="628001"/>
            <a:ext cx="8401429" cy="1017636"/>
          </a:xfrm>
        </p:spPr>
        <p:txBody>
          <a:bodyPr/>
          <a:lstStyle>
            <a:lvl1pPr>
              <a:defRPr sz="2200" baseline="0"/>
            </a:lvl1pPr>
          </a:lstStyle>
          <a:p>
            <a:r>
              <a:rPr lang="en-US"/>
              <a:t>Überschrift</a:t>
            </a:r>
          </a:p>
        </p:txBody>
      </p:sp>
      <p:sp>
        <p:nvSpPr>
          <p:cNvPr id="3" name="Datumsplatzhalter 2"/>
          <p:cNvSpPr>
            <a:spLocks noGrp="1"/>
          </p:cNvSpPr>
          <p:nvPr>
            <p:ph type="dt" sz="half" idx="10"/>
          </p:nvPr>
        </p:nvSpPr>
        <p:spPr>
          <a:xfrm>
            <a:off x="814917" y="6425409"/>
            <a:ext cx="9889595" cy="221109"/>
          </a:xfrm>
        </p:spPr>
        <p:txBody>
          <a:bodyPr/>
          <a:lstStyle/>
          <a:p>
            <a:fld id="{D95B1713-4AF6-4486-B497-95539E03C42E}" type="datetime1">
              <a:rPr lang="en-US" smtClean="0"/>
              <a:t>1/15/2021</a:t>
            </a:fld>
            <a:endParaRPr lang="en-US"/>
          </a:p>
        </p:txBody>
      </p:sp>
      <p:sp>
        <p:nvSpPr>
          <p:cNvPr id="10" name="Foliennummernplatzhalter 5"/>
          <p:cNvSpPr>
            <a:spLocks noGrp="1"/>
          </p:cNvSpPr>
          <p:nvPr>
            <p:ph type="sldNum" sz="quarter" idx="4"/>
          </p:nvPr>
        </p:nvSpPr>
        <p:spPr>
          <a:xfrm>
            <a:off x="10966563" y="6426918"/>
            <a:ext cx="628652" cy="219600"/>
          </a:xfrm>
          <a:prstGeom prst="rect">
            <a:avLst/>
          </a:prstGeom>
        </p:spPr>
        <p:txBody>
          <a:bodyPr/>
          <a:lstStyle>
            <a:lvl1pPr>
              <a:defRPr sz="1200">
                <a:latin typeface="+mn-lt"/>
              </a:defRPr>
            </a:lvl1pPr>
          </a:lstStyle>
          <a:p>
            <a:fld id="{EF7872F8-31F6-43E8-A9A9-7933E5EB1337}" type="slidenum">
              <a:rPr lang="en-US" smtClean="0"/>
              <a:pPr/>
              <a:t>‹Nr.›</a:t>
            </a:fld>
            <a:endParaRPr lang="en-US"/>
          </a:p>
        </p:txBody>
      </p:sp>
      <p:sp>
        <p:nvSpPr>
          <p:cNvPr id="11" name="Textplatzhalter 5"/>
          <p:cNvSpPr>
            <a:spLocks noGrp="1"/>
          </p:cNvSpPr>
          <p:nvPr>
            <p:ph type="body" sz="quarter" idx="17" hasCustomPrompt="1"/>
          </p:nvPr>
        </p:nvSpPr>
        <p:spPr>
          <a:xfrm>
            <a:off x="824442" y="1848075"/>
            <a:ext cx="5364000" cy="360000"/>
          </a:xfrm>
          <a:solidFill>
            <a:srgbClr val="E3E4EA"/>
          </a:solidFill>
        </p:spPr>
        <p:txBody>
          <a:bodyPr lIns="108000" anchor="ctr" anchorCtr="0"/>
          <a:lstStyle>
            <a:lvl1pPr marL="0" indent="0">
              <a:lnSpc>
                <a:spcPct val="100000"/>
              </a:lnSpc>
              <a:buNone/>
              <a:defRPr sz="1400" b="0"/>
            </a:lvl1pPr>
          </a:lstStyle>
          <a:p>
            <a:pPr lvl="0"/>
            <a:r>
              <a:rPr lang="en-US"/>
              <a:t>Titel 1</a:t>
            </a:r>
          </a:p>
        </p:txBody>
      </p:sp>
      <p:sp>
        <p:nvSpPr>
          <p:cNvPr id="14" name="Textplatzhalter 5"/>
          <p:cNvSpPr>
            <a:spLocks noGrp="1"/>
          </p:cNvSpPr>
          <p:nvPr>
            <p:ph type="body" sz="quarter" idx="20" hasCustomPrompt="1"/>
          </p:nvPr>
        </p:nvSpPr>
        <p:spPr>
          <a:xfrm>
            <a:off x="6238240" y="1848075"/>
            <a:ext cx="5364000" cy="360000"/>
          </a:xfrm>
          <a:solidFill>
            <a:srgbClr val="E3E4EA"/>
          </a:solidFill>
        </p:spPr>
        <p:txBody>
          <a:bodyPr lIns="108000" anchor="ctr" anchorCtr="0"/>
          <a:lstStyle>
            <a:lvl1pPr marL="0" indent="0">
              <a:lnSpc>
                <a:spcPct val="100000"/>
              </a:lnSpc>
              <a:buNone/>
              <a:defRPr sz="1400" b="0"/>
            </a:lvl1pPr>
          </a:lstStyle>
          <a:p>
            <a:pPr lvl="0"/>
            <a:r>
              <a:rPr lang="en-US"/>
              <a:t>Titel 2</a:t>
            </a:r>
          </a:p>
        </p:txBody>
      </p:sp>
      <p:sp>
        <p:nvSpPr>
          <p:cNvPr id="12" name="Rechteck 11"/>
          <p:cNvSpPr/>
          <p:nvPr userDrawn="1"/>
        </p:nvSpPr>
        <p:spPr bwMode="gray">
          <a:xfrm>
            <a:off x="824442" y="2228851"/>
            <a:ext cx="5364000" cy="4053600"/>
          </a:xfrm>
          <a:prstGeom prst="rect">
            <a:avLst/>
          </a:prstGeom>
          <a:solidFill>
            <a:srgbClr val="E3E4EA"/>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17" name="Rechteck 16"/>
          <p:cNvSpPr/>
          <p:nvPr userDrawn="1"/>
        </p:nvSpPr>
        <p:spPr bwMode="gray">
          <a:xfrm>
            <a:off x="6238240" y="2228851"/>
            <a:ext cx="5364000" cy="4053600"/>
          </a:xfrm>
          <a:prstGeom prst="rect">
            <a:avLst/>
          </a:prstGeom>
          <a:solidFill>
            <a:srgbClr val="E3E4EA"/>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18" name="Textplatzhalter 7"/>
          <p:cNvSpPr>
            <a:spLocks noGrp="1"/>
          </p:cNvSpPr>
          <p:nvPr>
            <p:ph type="body" sz="quarter" idx="18" hasCustomPrompt="1"/>
          </p:nvPr>
        </p:nvSpPr>
        <p:spPr>
          <a:xfrm>
            <a:off x="902942" y="2293501"/>
            <a:ext cx="5207000" cy="3924300"/>
          </a:xfrm>
          <a:solidFill>
            <a:srgbClr val="F6F6F8"/>
          </a:solidFill>
        </p:spPr>
        <p:txBody>
          <a:bodyPr lIns="72000" tIns="72000" rIns="72000" bIns="72000"/>
          <a:lstStyle>
            <a:lvl1pPr marL="285750" indent="-285750">
              <a:lnSpc>
                <a:spcPct val="100000"/>
              </a:lnSpc>
              <a:buFont typeface="Flexo" pitchFamily="50" charset="0"/>
              <a:buChar char="→"/>
              <a:defRPr sz="1800" baseline="0"/>
            </a:lvl1pPr>
            <a:lvl2pPr marL="539750" indent="-285750">
              <a:buFont typeface="Arial" panose="020B0604020202020204" pitchFamily="34" charset="0"/>
              <a:buChar char="•"/>
              <a:defRPr sz="1600"/>
            </a:lvl2pPr>
          </a:lstStyle>
          <a:p>
            <a:pPr lvl="0"/>
            <a:r>
              <a:rPr lang="en-US"/>
              <a:t>Bullet hinzufügen</a:t>
            </a:r>
          </a:p>
          <a:p>
            <a:pPr lvl="1"/>
            <a:r>
              <a:rPr lang="en-US"/>
              <a:t>Zweiter Bullet</a:t>
            </a:r>
          </a:p>
        </p:txBody>
      </p:sp>
      <p:sp>
        <p:nvSpPr>
          <p:cNvPr id="20" name="Textplatzhalter 7"/>
          <p:cNvSpPr>
            <a:spLocks noGrp="1"/>
          </p:cNvSpPr>
          <p:nvPr>
            <p:ph type="body" sz="quarter" idx="21" hasCustomPrompt="1"/>
          </p:nvPr>
        </p:nvSpPr>
        <p:spPr>
          <a:xfrm>
            <a:off x="6316740" y="2293501"/>
            <a:ext cx="5207000" cy="3924300"/>
          </a:xfrm>
          <a:solidFill>
            <a:srgbClr val="F6F6F8"/>
          </a:solidFill>
        </p:spPr>
        <p:txBody>
          <a:bodyPr lIns="72000" tIns="72000" rIns="72000" bIns="72000"/>
          <a:lstStyle>
            <a:lvl1pPr marL="285750" indent="-285750">
              <a:lnSpc>
                <a:spcPct val="100000"/>
              </a:lnSpc>
              <a:buFont typeface="Flexo" pitchFamily="50" charset="0"/>
              <a:buChar char="→"/>
              <a:defRPr sz="1800" baseline="0"/>
            </a:lvl1pPr>
            <a:lvl2pPr marL="539750" indent="-285750">
              <a:buFont typeface="Arial" panose="020B0604020202020204" pitchFamily="34" charset="0"/>
              <a:buChar char="•"/>
              <a:defRPr sz="1600"/>
            </a:lvl2pPr>
          </a:lstStyle>
          <a:p>
            <a:pPr lvl="0"/>
            <a:r>
              <a:rPr lang="en-US"/>
              <a:t>Bullet hinzufügen</a:t>
            </a:r>
          </a:p>
          <a:p>
            <a:pPr lvl="1"/>
            <a:r>
              <a:rPr lang="en-US"/>
              <a:t>Zweiter Bullet</a:t>
            </a:r>
          </a:p>
        </p:txBody>
      </p:sp>
    </p:spTree>
    <p:extLst>
      <p:ext uri="{BB962C8B-B14F-4D97-AF65-F5344CB8AC3E}">
        <p14:creationId xmlns:p14="http://schemas.microsoft.com/office/powerpoint/2010/main" val="3450339025"/>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1 Textfeld (weiß)">
    <p:spTree>
      <p:nvGrpSpPr>
        <p:cNvPr id="1" name=""/>
        <p:cNvGrpSpPr/>
        <p:nvPr/>
      </p:nvGrpSpPr>
      <p:grpSpPr>
        <a:xfrm>
          <a:off x="0" y="0"/>
          <a:ext cx="0" cy="0"/>
          <a:chOff x="0" y="0"/>
          <a:chExt cx="0" cy="0"/>
        </a:xfrm>
      </p:grpSpPr>
      <p:graphicFrame>
        <p:nvGraphicFramePr>
          <p:cNvPr id="4" name="Objekt 3" hidden="1">
            <a:extLst>
              <a:ext uri="{FF2B5EF4-FFF2-40B4-BE49-F238E27FC236}">
                <a16:creationId xmlns:a16="http://schemas.microsoft.com/office/drawing/2014/main" id="{02EF2472-1E8B-4EAC-831E-6BDE02B256DC}"/>
              </a:ext>
            </a:extLst>
          </p:cNvPr>
          <p:cNvGraphicFramePr>
            <a:graphicFrameLocks noChangeAspect="1"/>
          </p:cNvGraphicFramePr>
          <p:nvPr userDrawn="1">
            <p:custDataLst>
              <p:tags r:id="rId2"/>
            </p:custDataLst>
            <p:extLst>
              <p:ext uri="{D42A27DB-BD31-4B8C-83A1-F6EECF244321}">
                <p14:modId xmlns:p14="http://schemas.microsoft.com/office/powerpoint/2010/main" val="239885954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5843" name="think-cell Folie" r:id="rId4" imgW="530" imgH="531" progId="TCLayout.ActiveDocument.1">
                  <p:embed/>
                </p:oleObj>
              </mc:Choice>
              <mc:Fallback>
                <p:oleObj name="think-cell Folie" r:id="rId4" imgW="530" imgH="531" progId="TCLayout.ActiveDocument.1">
                  <p:embed/>
                  <p:pic>
                    <p:nvPicPr>
                      <p:cNvPr id="4" name="Objekt 3" hidden="1">
                        <a:extLst>
                          <a:ext uri="{FF2B5EF4-FFF2-40B4-BE49-F238E27FC236}">
                            <a16:creationId xmlns:a16="http://schemas.microsoft.com/office/drawing/2014/main" id="{02EF2472-1E8B-4EAC-831E-6BDE02B256DC}"/>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p:cNvSpPr>
            <a:spLocks noGrp="1"/>
          </p:cNvSpPr>
          <p:nvPr>
            <p:ph type="title" hasCustomPrompt="1"/>
          </p:nvPr>
        </p:nvSpPr>
        <p:spPr>
          <a:xfrm>
            <a:off x="814918" y="628001"/>
            <a:ext cx="8401429" cy="1017636"/>
          </a:xfrm>
        </p:spPr>
        <p:txBody>
          <a:bodyPr/>
          <a:lstStyle>
            <a:lvl1pPr>
              <a:defRPr sz="2200"/>
            </a:lvl1pPr>
          </a:lstStyle>
          <a:p>
            <a:r>
              <a:rPr lang="en-US"/>
              <a:t>Überschrift</a:t>
            </a:r>
          </a:p>
        </p:txBody>
      </p:sp>
      <p:sp>
        <p:nvSpPr>
          <p:cNvPr id="3" name="Datumsplatzhalter 2"/>
          <p:cNvSpPr>
            <a:spLocks noGrp="1"/>
          </p:cNvSpPr>
          <p:nvPr>
            <p:ph type="dt" sz="half" idx="10"/>
          </p:nvPr>
        </p:nvSpPr>
        <p:spPr>
          <a:xfrm>
            <a:off x="814917" y="6425409"/>
            <a:ext cx="9889595" cy="221109"/>
          </a:xfrm>
        </p:spPr>
        <p:txBody>
          <a:bodyPr/>
          <a:lstStyle/>
          <a:p>
            <a:fld id="{D95B1713-4AF6-4486-B497-95539E03C42E}" type="datetime1">
              <a:rPr lang="en-US" smtClean="0"/>
              <a:t>1/15/2021</a:t>
            </a:fld>
            <a:endParaRPr lang="en-US"/>
          </a:p>
        </p:txBody>
      </p:sp>
      <p:sp>
        <p:nvSpPr>
          <p:cNvPr id="10" name="Foliennummernplatzhalter 5"/>
          <p:cNvSpPr>
            <a:spLocks noGrp="1"/>
          </p:cNvSpPr>
          <p:nvPr>
            <p:ph type="sldNum" sz="quarter" idx="4"/>
          </p:nvPr>
        </p:nvSpPr>
        <p:spPr>
          <a:xfrm>
            <a:off x="10966563" y="6426918"/>
            <a:ext cx="628652" cy="219600"/>
          </a:xfrm>
          <a:prstGeom prst="rect">
            <a:avLst/>
          </a:prstGeom>
        </p:spPr>
        <p:txBody>
          <a:bodyPr/>
          <a:lstStyle>
            <a:lvl1pPr>
              <a:defRPr sz="1200">
                <a:latin typeface="+mn-lt"/>
              </a:defRPr>
            </a:lvl1pPr>
          </a:lstStyle>
          <a:p>
            <a:fld id="{EF7872F8-31F6-43E8-A9A9-7933E5EB1337}" type="slidenum">
              <a:rPr lang="en-US" smtClean="0"/>
              <a:pPr/>
              <a:t>‹Nr.›</a:t>
            </a:fld>
            <a:endParaRPr lang="en-US"/>
          </a:p>
        </p:txBody>
      </p:sp>
      <p:sp>
        <p:nvSpPr>
          <p:cNvPr id="5" name="Textplatzhalter 7"/>
          <p:cNvSpPr>
            <a:spLocks noGrp="1"/>
          </p:cNvSpPr>
          <p:nvPr>
            <p:ph type="body" sz="quarter" idx="18" hasCustomPrompt="1"/>
          </p:nvPr>
        </p:nvSpPr>
        <p:spPr>
          <a:xfrm>
            <a:off x="814917" y="1828800"/>
            <a:ext cx="10780298" cy="4438651"/>
          </a:xfrm>
          <a:noFill/>
        </p:spPr>
        <p:txBody>
          <a:bodyPr lIns="72000" tIns="72000" rIns="72000" bIns="72000"/>
          <a:lstStyle>
            <a:lvl1pPr marL="285750" indent="-285750">
              <a:lnSpc>
                <a:spcPct val="100000"/>
              </a:lnSpc>
              <a:buSzPct val="100000"/>
              <a:buFont typeface="Flexo" pitchFamily="50" charset="0"/>
              <a:buChar char="→"/>
              <a:defRPr sz="1800" baseline="0"/>
            </a:lvl1pPr>
            <a:lvl2pPr marL="539750" indent="-285750">
              <a:buFont typeface="Arial" panose="020B0604020202020204" pitchFamily="34" charset="0"/>
              <a:buChar char="•"/>
              <a:defRPr sz="1600"/>
            </a:lvl2pPr>
          </a:lstStyle>
          <a:p>
            <a:pPr lvl="0"/>
            <a:r>
              <a:rPr lang="en-US"/>
              <a:t>Bullet hinzufügen</a:t>
            </a:r>
          </a:p>
          <a:p>
            <a:pPr lvl="1"/>
            <a:r>
              <a:rPr lang="en-US"/>
              <a:t>Zweiter Bullet</a:t>
            </a:r>
          </a:p>
        </p:txBody>
      </p:sp>
    </p:spTree>
    <p:extLst>
      <p:ext uri="{BB962C8B-B14F-4D97-AF65-F5344CB8AC3E}">
        <p14:creationId xmlns:p14="http://schemas.microsoft.com/office/powerpoint/2010/main" val="2379834260"/>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2_1 Textfeld (weiß)">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A6B85414-EFC3-42E6-B985-368B349926D8}"/>
              </a:ext>
            </a:extLst>
          </p:cNvPr>
          <p:cNvGraphicFramePr>
            <a:graphicFrameLocks noChangeAspect="1"/>
          </p:cNvGraphicFramePr>
          <p:nvPr userDrawn="1">
            <p:custDataLst>
              <p:tags r:id="rId2"/>
            </p:custDataLst>
            <p:extLst>
              <p:ext uri="{D42A27DB-BD31-4B8C-83A1-F6EECF244321}">
                <p14:modId xmlns:p14="http://schemas.microsoft.com/office/powerpoint/2010/main" val="397522973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6867" name="think-cell Folie" r:id="rId4" imgW="530" imgH="531" progId="TCLayout.ActiveDocument.1">
                  <p:embed/>
                </p:oleObj>
              </mc:Choice>
              <mc:Fallback>
                <p:oleObj name="think-cell Folie" r:id="rId4" imgW="530" imgH="531" progId="TCLayout.ActiveDocument.1">
                  <p:embed/>
                  <p:pic>
                    <p:nvPicPr>
                      <p:cNvPr id="3" name="Objekt 2" hidden="1">
                        <a:extLst>
                          <a:ext uri="{FF2B5EF4-FFF2-40B4-BE49-F238E27FC236}">
                            <a16:creationId xmlns:a16="http://schemas.microsoft.com/office/drawing/2014/main" id="{A6B85414-EFC3-42E6-B985-368B349926D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p:cNvSpPr>
            <a:spLocks noGrp="1"/>
          </p:cNvSpPr>
          <p:nvPr>
            <p:ph type="title" hasCustomPrompt="1"/>
          </p:nvPr>
        </p:nvSpPr>
        <p:spPr>
          <a:xfrm>
            <a:off x="814918" y="628001"/>
            <a:ext cx="8401429" cy="1017636"/>
          </a:xfrm>
        </p:spPr>
        <p:txBody>
          <a:bodyPr/>
          <a:lstStyle>
            <a:lvl1pPr>
              <a:defRPr sz="2200"/>
            </a:lvl1pPr>
          </a:lstStyle>
          <a:p>
            <a:r>
              <a:rPr lang="en-US"/>
              <a:t>Überschrift</a:t>
            </a:r>
          </a:p>
        </p:txBody>
      </p:sp>
    </p:spTree>
    <p:extLst>
      <p:ext uri="{BB962C8B-B14F-4D97-AF65-F5344CB8AC3E}">
        <p14:creationId xmlns:p14="http://schemas.microsoft.com/office/powerpoint/2010/main" val="736874343"/>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2 Textfelder (weiß)">
    <p:spTree>
      <p:nvGrpSpPr>
        <p:cNvPr id="1" name=""/>
        <p:cNvGrpSpPr/>
        <p:nvPr/>
      </p:nvGrpSpPr>
      <p:grpSpPr>
        <a:xfrm>
          <a:off x="0" y="0"/>
          <a:ext cx="0" cy="0"/>
          <a:chOff x="0" y="0"/>
          <a:chExt cx="0" cy="0"/>
        </a:xfrm>
      </p:grpSpPr>
      <p:graphicFrame>
        <p:nvGraphicFramePr>
          <p:cNvPr id="4" name="Objekt 3" hidden="1">
            <a:extLst>
              <a:ext uri="{FF2B5EF4-FFF2-40B4-BE49-F238E27FC236}">
                <a16:creationId xmlns:a16="http://schemas.microsoft.com/office/drawing/2014/main" id="{808AD27D-796D-455A-9472-B3B15EF02634}"/>
              </a:ext>
            </a:extLst>
          </p:cNvPr>
          <p:cNvGraphicFramePr>
            <a:graphicFrameLocks noChangeAspect="1"/>
          </p:cNvGraphicFramePr>
          <p:nvPr userDrawn="1">
            <p:custDataLst>
              <p:tags r:id="rId2"/>
            </p:custDataLst>
            <p:extLst>
              <p:ext uri="{D42A27DB-BD31-4B8C-83A1-F6EECF244321}">
                <p14:modId xmlns:p14="http://schemas.microsoft.com/office/powerpoint/2010/main" val="298864066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7891" name="think-cell Folie" r:id="rId4" imgW="530" imgH="531" progId="TCLayout.ActiveDocument.1">
                  <p:embed/>
                </p:oleObj>
              </mc:Choice>
              <mc:Fallback>
                <p:oleObj name="think-cell Folie" r:id="rId4" imgW="530" imgH="531" progId="TCLayout.ActiveDocument.1">
                  <p:embed/>
                  <p:pic>
                    <p:nvPicPr>
                      <p:cNvPr id="4" name="Objekt 3" hidden="1">
                        <a:extLst>
                          <a:ext uri="{FF2B5EF4-FFF2-40B4-BE49-F238E27FC236}">
                            <a16:creationId xmlns:a16="http://schemas.microsoft.com/office/drawing/2014/main" id="{808AD27D-796D-455A-9472-B3B15EF02634}"/>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p:cNvSpPr>
            <a:spLocks noGrp="1"/>
          </p:cNvSpPr>
          <p:nvPr>
            <p:ph type="title" hasCustomPrompt="1"/>
          </p:nvPr>
        </p:nvSpPr>
        <p:spPr>
          <a:xfrm>
            <a:off x="814918" y="628001"/>
            <a:ext cx="8401429" cy="1017636"/>
          </a:xfrm>
        </p:spPr>
        <p:txBody>
          <a:bodyPr/>
          <a:lstStyle>
            <a:lvl1pPr>
              <a:defRPr sz="2200"/>
            </a:lvl1pPr>
          </a:lstStyle>
          <a:p>
            <a:r>
              <a:rPr lang="en-US"/>
              <a:t>Überschrift</a:t>
            </a:r>
          </a:p>
        </p:txBody>
      </p:sp>
      <p:sp>
        <p:nvSpPr>
          <p:cNvPr id="3" name="Datumsplatzhalter 2"/>
          <p:cNvSpPr>
            <a:spLocks noGrp="1"/>
          </p:cNvSpPr>
          <p:nvPr>
            <p:ph type="dt" sz="half" idx="10"/>
          </p:nvPr>
        </p:nvSpPr>
        <p:spPr>
          <a:xfrm>
            <a:off x="814917" y="6425409"/>
            <a:ext cx="9889595" cy="221109"/>
          </a:xfrm>
        </p:spPr>
        <p:txBody>
          <a:bodyPr/>
          <a:lstStyle/>
          <a:p>
            <a:fld id="{D95B1713-4AF6-4486-B497-95539E03C42E}" type="datetime1">
              <a:rPr lang="en-US" smtClean="0"/>
              <a:t>1/15/2021</a:t>
            </a:fld>
            <a:endParaRPr lang="en-US"/>
          </a:p>
        </p:txBody>
      </p:sp>
      <p:sp>
        <p:nvSpPr>
          <p:cNvPr id="10" name="Foliennummernplatzhalter 5"/>
          <p:cNvSpPr>
            <a:spLocks noGrp="1"/>
          </p:cNvSpPr>
          <p:nvPr>
            <p:ph type="sldNum" sz="quarter" idx="4"/>
          </p:nvPr>
        </p:nvSpPr>
        <p:spPr>
          <a:xfrm>
            <a:off x="10966563" y="6426918"/>
            <a:ext cx="628652" cy="219600"/>
          </a:xfrm>
          <a:prstGeom prst="rect">
            <a:avLst/>
          </a:prstGeom>
        </p:spPr>
        <p:txBody>
          <a:bodyPr/>
          <a:lstStyle>
            <a:lvl1pPr>
              <a:defRPr sz="1200">
                <a:latin typeface="+mn-lt"/>
              </a:defRPr>
            </a:lvl1pPr>
          </a:lstStyle>
          <a:p>
            <a:fld id="{EF7872F8-31F6-43E8-A9A9-7933E5EB1337}" type="slidenum">
              <a:rPr lang="en-US" smtClean="0"/>
              <a:pPr/>
              <a:t>‹Nr.›</a:t>
            </a:fld>
            <a:endParaRPr lang="en-US"/>
          </a:p>
        </p:txBody>
      </p:sp>
      <p:sp>
        <p:nvSpPr>
          <p:cNvPr id="5" name="Textplatzhalter 7"/>
          <p:cNvSpPr>
            <a:spLocks noGrp="1"/>
          </p:cNvSpPr>
          <p:nvPr>
            <p:ph type="body" sz="quarter" idx="18" hasCustomPrompt="1"/>
          </p:nvPr>
        </p:nvSpPr>
        <p:spPr>
          <a:xfrm>
            <a:off x="814917" y="1828800"/>
            <a:ext cx="5331883" cy="4438651"/>
          </a:xfrm>
          <a:noFill/>
        </p:spPr>
        <p:txBody>
          <a:bodyPr lIns="72000" tIns="72000" rIns="72000" bIns="72000"/>
          <a:lstStyle>
            <a:lvl1pPr marL="285750" indent="-285750">
              <a:lnSpc>
                <a:spcPct val="100000"/>
              </a:lnSpc>
              <a:buSzPct val="100000"/>
              <a:buFont typeface="Flexo" pitchFamily="50" charset="0"/>
              <a:buChar char="→"/>
              <a:defRPr sz="1800" baseline="0"/>
            </a:lvl1pPr>
            <a:lvl2pPr marL="539750" indent="-285750">
              <a:buFont typeface="Arial" panose="020B0604020202020204" pitchFamily="34" charset="0"/>
              <a:buChar char="•"/>
              <a:tabLst>
                <a:tab pos="182563" algn="l"/>
              </a:tabLst>
              <a:defRPr sz="1600"/>
            </a:lvl2pPr>
          </a:lstStyle>
          <a:p>
            <a:pPr lvl="0"/>
            <a:r>
              <a:rPr lang="en-US"/>
              <a:t>Bullet hinzufügen</a:t>
            </a:r>
          </a:p>
          <a:p>
            <a:pPr lvl="1"/>
            <a:r>
              <a:rPr lang="en-US"/>
              <a:t>Zweiter Bullet</a:t>
            </a:r>
          </a:p>
        </p:txBody>
      </p:sp>
      <p:sp>
        <p:nvSpPr>
          <p:cNvPr id="6" name="Textplatzhalter 7"/>
          <p:cNvSpPr>
            <a:spLocks noGrp="1"/>
          </p:cNvSpPr>
          <p:nvPr>
            <p:ph type="body" sz="quarter" idx="19" hasCustomPrompt="1"/>
          </p:nvPr>
        </p:nvSpPr>
        <p:spPr>
          <a:xfrm>
            <a:off x="6276032" y="1828800"/>
            <a:ext cx="5331883" cy="4438651"/>
          </a:xfrm>
          <a:noFill/>
        </p:spPr>
        <p:txBody>
          <a:bodyPr lIns="72000" tIns="72000" rIns="72000" bIns="72000"/>
          <a:lstStyle>
            <a:lvl1pPr marL="285750" indent="-285750">
              <a:lnSpc>
                <a:spcPct val="100000"/>
              </a:lnSpc>
              <a:buSzPct val="100000"/>
              <a:buFont typeface="Flexo" pitchFamily="50" charset="0"/>
              <a:buChar char="→"/>
              <a:defRPr sz="1800" baseline="0"/>
            </a:lvl1pPr>
            <a:lvl2pPr marL="539750" indent="-285750">
              <a:buFont typeface="Arial" panose="020B0604020202020204" pitchFamily="34" charset="0"/>
              <a:buChar char="•"/>
              <a:defRPr sz="1600"/>
            </a:lvl2pPr>
          </a:lstStyle>
          <a:p>
            <a:pPr lvl="0"/>
            <a:r>
              <a:rPr lang="en-US"/>
              <a:t>Bullet hinzufügen</a:t>
            </a:r>
          </a:p>
          <a:p>
            <a:pPr lvl="1"/>
            <a:r>
              <a:rPr lang="en-US"/>
              <a:t>Zweiter Bullet</a:t>
            </a:r>
          </a:p>
        </p:txBody>
      </p:sp>
    </p:spTree>
    <p:extLst>
      <p:ext uri="{BB962C8B-B14F-4D97-AF65-F5344CB8AC3E}">
        <p14:creationId xmlns:p14="http://schemas.microsoft.com/office/powerpoint/2010/main" val="3075393622"/>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8105859"/>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3 Ergebnisse auf einen Blick ">
    <p:spTree>
      <p:nvGrpSpPr>
        <p:cNvPr id="1" name=""/>
        <p:cNvGrpSpPr/>
        <p:nvPr/>
      </p:nvGrpSpPr>
      <p:grpSpPr>
        <a:xfrm>
          <a:off x="0" y="0"/>
          <a:ext cx="0" cy="0"/>
          <a:chOff x="0" y="0"/>
          <a:chExt cx="0" cy="0"/>
        </a:xfrm>
      </p:grpSpPr>
      <p:graphicFrame>
        <p:nvGraphicFramePr>
          <p:cNvPr id="2" name="Objekt 1" hidden="1">
            <a:extLst>
              <a:ext uri="{FF2B5EF4-FFF2-40B4-BE49-F238E27FC236}">
                <a16:creationId xmlns:a16="http://schemas.microsoft.com/office/drawing/2014/main" id="{FC6EDDB0-8BE9-4100-80D4-1BBB85416996}"/>
              </a:ext>
            </a:extLst>
          </p:cNvPr>
          <p:cNvGraphicFramePr>
            <a:graphicFrameLocks noChangeAspect="1"/>
          </p:cNvGraphicFramePr>
          <p:nvPr userDrawn="1">
            <p:custDataLst>
              <p:tags r:id="rId2"/>
            </p:custDataLst>
            <p:extLst>
              <p:ext uri="{D42A27DB-BD31-4B8C-83A1-F6EECF244321}">
                <p14:modId xmlns:p14="http://schemas.microsoft.com/office/powerpoint/2010/main" val="352959397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8915" name="think-cell Folie" r:id="rId4" imgW="530" imgH="531" progId="TCLayout.ActiveDocument.1">
                  <p:embed/>
                </p:oleObj>
              </mc:Choice>
              <mc:Fallback>
                <p:oleObj name="think-cell Folie" r:id="rId4" imgW="530" imgH="531" progId="TCLayout.ActiveDocument.1">
                  <p:embed/>
                  <p:pic>
                    <p:nvPicPr>
                      <p:cNvPr id="2" name="Objekt 1" hidden="1">
                        <a:extLst>
                          <a:ext uri="{FF2B5EF4-FFF2-40B4-BE49-F238E27FC236}">
                            <a16:creationId xmlns:a16="http://schemas.microsoft.com/office/drawing/2014/main" id="{FC6EDDB0-8BE9-4100-80D4-1BBB85416996}"/>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hteck 4"/>
          <p:cNvSpPr/>
          <p:nvPr userDrawn="1"/>
        </p:nvSpPr>
        <p:spPr bwMode="gray">
          <a:xfrm>
            <a:off x="814917" y="1827932"/>
            <a:ext cx="10780299" cy="4437858"/>
          </a:xfrm>
          <a:prstGeom prst="rect">
            <a:avLst/>
          </a:prstGeom>
          <a:solidFill>
            <a:srgbClr val="E3E4EA"/>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16" name="Rechteck 15"/>
          <p:cNvSpPr/>
          <p:nvPr userDrawn="1"/>
        </p:nvSpPr>
        <p:spPr bwMode="gray">
          <a:xfrm>
            <a:off x="915516" y="1938661"/>
            <a:ext cx="10579100" cy="4216400"/>
          </a:xfrm>
          <a:prstGeom prst="rect">
            <a:avLst/>
          </a:prstGeom>
          <a:solidFill>
            <a:srgbClr val="F6F6F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3" name="Datumsplatzhalter 2"/>
          <p:cNvSpPr>
            <a:spLocks noGrp="1"/>
          </p:cNvSpPr>
          <p:nvPr>
            <p:ph type="dt" sz="half" idx="10"/>
          </p:nvPr>
        </p:nvSpPr>
        <p:spPr>
          <a:xfrm>
            <a:off x="814917" y="6425409"/>
            <a:ext cx="9889595" cy="221109"/>
          </a:xfrm>
        </p:spPr>
        <p:txBody>
          <a:bodyPr/>
          <a:lstStyle/>
          <a:p>
            <a:fld id="{D95B1713-4AF6-4486-B497-95539E03C42E}" type="datetime1">
              <a:rPr lang="en-US" smtClean="0"/>
              <a:t>1/15/2021</a:t>
            </a:fld>
            <a:endParaRPr lang="en-US"/>
          </a:p>
        </p:txBody>
      </p:sp>
      <p:sp>
        <p:nvSpPr>
          <p:cNvPr id="10" name="Foliennummernplatzhalter 5"/>
          <p:cNvSpPr>
            <a:spLocks noGrp="1"/>
          </p:cNvSpPr>
          <p:nvPr>
            <p:ph type="sldNum" sz="quarter" idx="4"/>
          </p:nvPr>
        </p:nvSpPr>
        <p:spPr>
          <a:xfrm>
            <a:off x="10966563" y="6426918"/>
            <a:ext cx="628652" cy="219600"/>
          </a:xfrm>
          <a:prstGeom prst="rect">
            <a:avLst/>
          </a:prstGeom>
        </p:spPr>
        <p:txBody>
          <a:bodyPr/>
          <a:lstStyle>
            <a:lvl1pPr>
              <a:defRPr sz="1200">
                <a:latin typeface="+mn-lt"/>
              </a:defRPr>
            </a:lvl1pPr>
          </a:lstStyle>
          <a:p>
            <a:fld id="{EF7872F8-31F6-43E8-A9A9-7933E5EB1337}" type="slidenum">
              <a:rPr lang="en-US" smtClean="0"/>
              <a:pPr/>
              <a:t>‹Nr.›</a:t>
            </a:fld>
            <a:endParaRPr lang="en-US"/>
          </a:p>
        </p:txBody>
      </p:sp>
      <p:sp>
        <p:nvSpPr>
          <p:cNvPr id="26" name="Textfeld 25"/>
          <p:cNvSpPr txBox="1"/>
          <p:nvPr userDrawn="1"/>
        </p:nvSpPr>
        <p:spPr>
          <a:xfrm>
            <a:off x="814917" y="1243257"/>
            <a:ext cx="8402400" cy="430887"/>
          </a:xfrm>
          <a:prstGeom prst="rect">
            <a:avLst/>
          </a:prstGeom>
          <a:noFill/>
        </p:spPr>
        <p:txBody>
          <a:bodyPr wrap="square" rtlCol="0" anchor="b">
            <a:spAutoFit/>
          </a:bodyPr>
          <a:lstStyle/>
          <a:p>
            <a:r>
              <a:rPr lang="en-US" sz="2200" b="1">
                <a:latin typeface="+mj-lt"/>
              </a:rPr>
              <a:t>Ergebnisse</a:t>
            </a:r>
            <a:r>
              <a:rPr lang="en-US" sz="2200" b="1" baseline="0">
                <a:latin typeface="+mj-lt"/>
              </a:rPr>
              <a:t> auf einen Blick</a:t>
            </a:r>
            <a:endParaRPr lang="en-US" sz="2200" b="1">
              <a:latin typeface="+mj-lt"/>
            </a:endParaRPr>
          </a:p>
        </p:txBody>
      </p:sp>
      <p:graphicFrame>
        <p:nvGraphicFramePr>
          <p:cNvPr id="18" name="Tabelle 17"/>
          <p:cNvGraphicFramePr>
            <a:graphicFrameLocks noGrp="1"/>
          </p:cNvGraphicFramePr>
          <p:nvPr userDrawn="1">
            <p:extLst>
              <p:ext uri="{D42A27DB-BD31-4B8C-83A1-F6EECF244321}">
                <p14:modId xmlns:p14="http://schemas.microsoft.com/office/powerpoint/2010/main" val="4052891170"/>
              </p:ext>
            </p:extLst>
          </p:nvPr>
        </p:nvGraphicFramePr>
        <p:xfrm>
          <a:off x="2713513" y="2353300"/>
          <a:ext cx="6983107" cy="3387123"/>
        </p:xfrm>
        <a:graphic>
          <a:graphicData uri="http://schemas.openxmlformats.org/drawingml/2006/table">
            <a:tbl>
              <a:tblPr firstRow="1" bandRow="1">
                <a:tableStyleId>{91EBBBCC-DAD2-459C-BE2E-F6DE35CF9A28}</a:tableStyleId>
              </a:tblPr>
              <a:tblGrid>
                <a:gridCol w="6983107">
                  <a:extLst>
                    <a:ext uri="{9D8B030D-6E8A-4147-A177-3AD203B41FA5}">
                      <a16:colId xmlns:a16="http://schemas.microsoft.com/office/drawing/2014/main" val="20000"/>
                    </a:ext>
                  </a:extLst>
                </a:gridCol>
              </a:tblGrid>
              <a:tr h="1129041">
                <a:tc>
                  <a:txBody>
                    <a:bodyPr/>
                    <a:lstStyle/>
                    <a:p>
                      <a:endParaRPr lang="en-US"/>
                    </a:p>
                  </a:txBody>
                  <a:tcPr marL="828000">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rgbClr val="D3E6F5"/>
                    </a:solidFill>
                  </a:tcPr>
                </a:tc>
                <a:extLst>
                  <a:ext uri="{0D108BD9-81ED-4DB2-BD59-A6C34878D82A}">
                    <a16:rowId xmlns:a16="http://schemas.microsoft.com/office/drawing/2014/main" val="10000"/>
                  </a:ext>
                </a:extLst>
              </a:tr>
              <a:tr h="1129041">
                <a:tc>
                  <a:txBody>
                    <a:bodyPr/>
                    <a:lstStyle/>
                    <a:p>
                      <a:endParaRPr lang="en-US"/>
                    </a:p>
                  </a:txBody>
                  <a:tcPr marL="828000">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EAF3FA"/>
                    </a:solidFill>
                  </a:tcPr>
                </a:tc>
                <a:extLst>
                  <a:ext uri="{0D108BD9-81ED-4DB2-BD59-A6C34878D82A}">
                    <a16:rowId xmlns:a16="http://schemas.microsoft.com/office/drawing/2014/main" val="10001"/>
                  </a:ext>
                </a:extLst>
              </a:tr>
              <a:tr h="1129041">
                <a:tc>
                  <a:txBody>
                    <a:bodyPr/>
                    <a:lstStyle/>
                    <a:p>
                      <a:endParaRPr lang="en-US"/>
                    </a:p>
                  </a:txBody>
                  <a:tcPr marL="828000">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D3E6F5"/>
                    </a:solidFill>
                  </a:tcPr>
                </a:tc>
                <a:extLst>
                  <a:ext uri="{0D108BD9-81ED-4DB2-BD59-A6C34878D82A}">
                    <a16:rowId xmlns:a16="http://schemas.microsoft.com/office/drawing/2014/main" val="10002"/>
                  </a:ext>
                </a:extLst>
              </a:tr>
            </a:tbl>
          </a:graphicData>
        </a:graphic>
      </p:graphicFrame>
      <p:sp>
        <p:nvSpPr>
          <p:cNvPr id="20" name="Ellipse 245"/>
          <p:cNvSpPr/>
          <p:nvPr userDrawn="1"/>
        </p:nvSpPr>
        <p:spPr>
          <a:xfrm>
            <a:off x="2954508" y="2748429"/>
            <a:ext cx="398700" cy="398700"/>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ln w="6350">
            <a:solidFill>
              <a:schemeClr val="bg1">
                <a:lumMod val="85000"/>
              </a:schemeClr>
            </a:solidFill>
          </a:ln>
        </p:spPr>
        <p:style>
          <a:lnRef idx="2">
            <a:schemeClr val="accent3"/>
          </a:lnRef>
          <a:fillRef idx="1">
            <a:schemeClr val="lt1"/>
          </a:fillRef>
          <a:effectRef idx="0">
            <a:schemeClr val="accent3"/>
          </a:effectRef>
          <a:fontRef idx="minor">
            <a:schemeClr val="dk1"/>
          </a:fontRef>
        </p:style>
        <p:txBody>
          <a:bodyPr vert="horz" wrap="square" lIns="0" tIns="45720" rIns="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1" i="0" u="none" strike="noStrike" kern="1200" cap="none" spc="0" baseline="0">
                <a:solidFill>
                  <a:schemeClr val="accent3"/>
                </a:solidFill>
                <a:uFillTx/>
                <a:latin typeface="+mn-lt"/>
                <a:ea typeface="Times New Roman"/>
              </a:rPr>
              <a:t>1</a:t>
            </a:r>
            <a:endParaRPr lang="en-US" sz="1400" b="0" i="0" u="none" strike="noStrike" kern="0" cap="none" spc="0" baseline="0">
              <a:solidFill>
                <a:srgbClr val="FFFFFF"/>
              </a:solidFill>
              <a:uFillTx/>
              <a:latin typeface="+mn-lt"/>
              <a:ea typeface="MS Mincho"/>
            </a:endParaRPr>
          </a:p>
        </p:txBody>
      </p:sp>
      <p:sp>
        <p:nvSpPr>
          <p:cNvPr id="22" name="Ellipse 245"/>
          <p:cNvSpPr/>
          <p:nvPr userDrawn="1"/>
        </p:nvSpPr>
        <p:spPr>
          <a:xfrm>
            <a:off x="2954508" y="3892435"/>
            <a:ext cx="398700" cy="398700"/>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ln w="6350">
            <a:solidFill>
              <a:schemeClr val="bg1">
                <a:lumMod val="85000"/>
              </a:schemeClr>
            </a:solidFill>
          </a:ln>
        </p:spPr>
        <p:style>
          <a:lnRef idx="2">
            <a:schemeClr val="accent3"/>
          </a:lnRef>
          <a:fillRef idx="1">
            <a:schemeClr val="lt1"/>
          </a:fillRef>
          <a:effectRef idx="0">
            <a:schemeClr val="accent3"/>
          </a:effectRef>
          <a:fontRef idx="minor">
            <a:schemeClr val="dk1"/>
          </a:fontRef>
        </p:style>
        <p:txBody>
          <a:bodyPr vert="horz" wrap="square" lIns="0" tIns="45720" rIns="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1" i="0" u="none" strike="noStrike" kern="1200" cap="none" spc="0" baseline="0">
                <a:solidFill>
                  <a:schemeClr val="accent3"/>
                </a:solidFill>
                <a:uFillTx/>
                <a:latin typeface="+mn-lt"/>
                <a:ea typeface="Times New Roman"/>
              </a:rPr>
              <a:t>2</a:t>
            </a:r>
            <a:endParaRPr lang="en-US" sz="1400" b="0" i="0" u="none" strike="noStrike" kern="0" cap="none" spc="0" baseline="0">
              <a:solidFill>
                <a:schemeClr val="accent3"/>
              </a:solidFill>
              <a:uFillTx/>
              <a:latin typeface="+mn-lt"/>
              <a:ea typeface="MS Mincho"/>
            </a:endParaRPr>
          </a:p>
        </p:txBody>
      </p:sp>
      <p:sp>
        <p:nvSpPr>
          <p:cNvPr id="23" name="Ellipse 245"/>
          <p:cNvSpPr/>
          <p:nvPr userDrawn="1"/>
        </p:nvSpPr>
        <p:spPr>
          <a:xfrm>
            <a:off x="2954508" y="4948196"/>
            <a:ext cx="398700" cy="398700"/>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ln w="6350">
            <a:solidFill>
              <a:schemeClr val="bg1">
                <a:lumMod val="85000"/>
              </a:schemeClr>
            </a:solidFill>
          </a:ln>
        </p:spPr>
        <p:style>
          <a:lnRef idx="2">
            <a:schemeClr val="accent3"/>
          </a:lnRef>
          <a:fillRef idx="1">
            <a:schemeClr val="lt1"/>
          </a:fillRef>
          <a:effectRef idx="0">
            <a:schemeClr val="accent3"/>
          </a:effectRef>
          <a:fontRef idx="minor">
            <a:schemeClr val="dk1"/>
          </a:fontRef>
        </p:style>
        <p:txBody>
          <a:bodyPr vert="horz" wrap="square" lIns="0" tIns="45720" rIns="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1" i="0" u="none" strike="noStrike" kern="1200" cap="none" spc="0" baseline="0">
                <a:solidFill>
                  <a:schemeClr val="accent3"/>
                </a:solidFill>
                <a:uFillTx/>
                <a:latin typeface="+mn-lt"/>
                <a:ea typeface="Times New Roman"/>
              </a:rPr>
              <a:t>3</a:t>
            </a:r>
            <a:endParaRPr lang="en-US" sz="1400" b="0" i="0" u="none" strike="noStrike" kern="0" cap="none" spc="0" baseline="0">
              <a:solidFill>
                <a:schemeClr val="accent3"/>
              </a:solidFill>
              <a:uFillTx/>
              <a:latin typeface="+mn-lt"/>
              <a:ea typeface="MS Mincho"/>
            </a:endParaRPr>
          </a:p>
        </p:txBody>
      </p:sp>
      <p:sp>
        <p:nvSpPr>
          <p:cNvPr id="24" name="Textplatzhalter 5"/>
          <p:cNvSpPr>
            <a:spLocks noGrp="1"/>
          </p:cNvSpPr>
          <p:nvPr>
            <p:ph type="body" sz="quarter" idx="18"/>
          </p:nvPr>
        </p:nvSpPr>
        <p:spPr>
          <a:xfrm>
            <a:off x="3671285" y="2416724"/>
            <a:ext cx="5880929" cy="1008000"/>
          </a:xfrm>
          <a:noFill/>
        </p:spPr>
        <p:txBody>
          <a:bodyPr lIns="108000" anchor="ctr" anchorCtr="0"/>
          <a:lstStyle>
            <a:lvl1pPr marL="0" indent="0">
              <a:lnSpc>
                <a:spcPct val="100000"/>
              </a:lnSpc>
              <a:buNone/>
              <a:defRPr sz="1400" b="0" baseline="0">
                <a:solidFill>
                  <a:schemeClr val="tx1"/>
                </a:solidFill>
              </a:defRPr>
            </a:lvl1pPr>
          </a:lstStyle>
          <a:p>
            <a:pPr lvl="0"/>
            <a:r>
              <a:rPr lang="en-US"/>
              <a:t>Mastertextformat bearbeiten</a:t>
            </a:r>
          </a:p>
        </p:txBody>
      </p:sp>
      <p:sp>
        <p:nvSpPr>
          <p:cNvPr id="25" name="Textplatzhalter 5"/>
          <p:cNvSpPr>
            <a:spLocks noGrp="1"/>
          </p:cNvSpPr>
          <p:nvPr>
            <p:ph type="body" sz="quarter" idx="21"/>
          </p:nvPr>
        </p:nvSpPr>
        <p:spPr>
          <a:xfrm>
            <a:off x="3671285" y="3547402"/>
            <a:ext cx="5880929" cy="1008000"/>
          </a:xfrm>
          <a:noFill/>
        </p:spPr>
        <p:txBody>
          <a:bodyPr lIns="108000" anchor="ctr" anchorCtr="0"/>
          <a:lstStyle>
            <a:lvl1pPr marL="0" indent="0">
              <a:lnSpc>
                <a:spcPct val="100000"/>
              </a:lnSpc>
              <a:buNone/>
              <a:defRPr sz="1400" b="0">
                <a:solidFill>
                  <a:schemeClr val="tx1"/>
                </a:solidFill>
              </a:defRPr>
            </a:lvl1pPr>
          </a:lstStyle>
          <a:p>
            <a:pPr lvl="0"/>
            <a:r>
              <a:rPr lang="en-US"/>
              <a:t>Mastertextformat bearbeiten</a:t>
            </a:r>
          </a:p>
        </p:txBody>
      </p:sp>
      <p:sp>
        <p:nvSpPr>
          <p:cNvPr id="27" name="Textplatzhalter 5"/>
          <p:cNvSpPr>
            <a:spLocks noGrp="1"/>
          </p:cNvSpPr>
          <p:nvPr>
            <p:ph type="body" sz="quarter" idx="22"/>
          </p:nvPr>
        </p:nvSpPr>
        <p:spPr>
          <a:xfrm>
            <a:off x="3671285" y="4664254"/>
            <a:ext cx="5880929" cy="1008000"/>
          </a:xfrm>
          <a:noFill/>
        </p:spPr>
        <p:txBody>
          <a:bodyPr lIns="108000" anchor="ctr" anchorCtr="0"/>
          <a:lstStyle>
            <a:lvl1pPr marL="0" indent="0">
              <a:lnSpc>
                <a:spcPct val="100000"/>
              </a:lnSpc>
              <a:buNone/>
              <a:defRPr sz="1400" b="0">
                <a:solidFill>
                  <a:schemeClr val="tx1"/>
                </a:solidFill>
              </a:defRPr>
            </a:lvl1pPr>
          </a:lstStyle>
          <a:p>
            <a:pPr lvl="0"/>
            <a:r>
              <a:rPr lang="en-US"/>
              <a:t>Mastertextformat bearbeiten</a:t>
            </a:r>
          </a:p>
        </p:txBody>
      </p:sp>
    </p:spTree>
    <p:extLst>
      <p:ext uri="{BB962C8B-B14F-4D97-AF65-F5344CB8AC3E}">
        <p14:creationId xmlns:p14="http://schemas.microsoft.com/office/powerpoint/2010/main" val="29952433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A8FA1227-393C-438D-9222-F3327F7662C1}"/>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A013146-ECF7-48EA-951E-53BD76DB1ADC}" type="datetimeFigureOut">
              <a:rPr kumimoji="0" lang="en-US" sz="105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1/15/2021</a:t>
            </a:fld>
            <a:endParaRPr kumimoji="0" lang="en-US" sz="105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liennummernplatzhalter 5">
            <a:extLst>
              <a:ext uri="{FF2B5EF4-FFF2-40B4-BE49-F238E27FC236}">
                <a16:creationId xmlns:a16="http://schemas.microsoft.com/office/drawing/2014/main" id="{D3D2530D-BCAD-4CA5-8A31-466F5D189AC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1BE7C5-2156-4744-8020-A2086844A624}" type="slidenum">
              <a:rPr kumimoji="0" lang="en-US" sz="105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‹Nr.›</a:t>
            </a:fld>
            <a:endParaRPr kumimoji="0" lang="en-US" sz="105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22" name="Rechteck 21">
            <a:extLst>
              <a:ext uri="{FF2B5EF4-FFF2-40B4-BE49-F238E27FC236}">
                <a16:creationId xmlns:a16="http://schemas.microsoft.com/office/drawing/2014/main" id="{D4992F40-4172-41D1-9323-CF7009CA3D85}"/>
              </a:ext>
            </a:extLst>
          </p:cNvPr>
          <p:cNvSpPr/>
          <p:nvPr userDrawn="1"/>
        </p:nvSpPr>
        <p:spPr bwMode="gray">
          <a:xfrm>
            <a:off x="0" y="1637679"/>
            <a:ext cx="7096991" cy="5220321"/>
          </a:xfrm>
          <a:prstGeom prst="rect">
            <a:avLst/>
          </a:prstGeom>
          <a:solidFill>
            <a:srgbClr val="53794A"/>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3" name="Rechteck 22">
            <a:extLst>
              <a:ext uri="{FF2B5EF4-FFF2-40B4-BE49-F238E27FC236}">
                <a16:creationId xmlns:a16="http://schemas.microsoft.com/office/drawing/2014/main" id="{CDC0A405-527C-46C5-802D-22A37FED788D}"/>
              </a:ext>
            </a:extLst>
          </p:cNvPr>
          <p:cNvSpPr/>
          <p:nvPr userDrawn="1"/>
        </p:nvSpPr>
        <p:spPr bwMode="gray">
          <a:xfrm>
            <a:off x="1059873" y="2035580"/>
            <a:ext cx="4654800" cy="4769312"/>
          </a:xfrm>
          <a:prstGeom prst="rect">
            <a:avLst/>
          </a:prstGeom>
          <a:solidFill>
            <a:srgbClr val="FFFFFF">
              <a:alpha val="50000"/>
            </a:srgb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D4B2A916-6718-403D-BAEC-2704E6751C46}"/>
              </a:ext>
            </a:extLst>
          </p:cNvPr>
          <p:cNvSpPr>
            <a:spLocks noGrp="1"/>
          </p:cNvSpPr>
          <p:nvPr>
            <p:ph type="ctrTitle"/>
          </p:nvPr>
        </p:nvSpPr>
        <p:spPr>
          <a:xfrm>
            <a:off x="1322773" y="2522148"/>
            <a:ext cx="4057479" cy="1655762"/>
          </a:xfrm>
        </p:spPr>
        <p:txBody>
          <a:bodyPr anchor="b">
            <a:normAutofit/>
          </a:bodyPr>
          <a:lstStyle>
            <a:lvl1pPr algn="l">
              <a:defRPr sz="3200"/>
            </a:lvl1pPr>
          </a:lstStyle>
          <a:p>
            <a:r>
              <a:rPr lang="de-DE"/>
              <a:t>Mastertitelformat bearbeiten</a:t>
            </a:r>
            <a:endParaRPr lang="en-US"/>
          </a:p>
        </p:txBody>
      </p:sp>
      <p:sp>
        <p:nvSpPr>
          <p:cNvPr id="3" name="Untertitel 2">
            <a:extLst>
              <a:ext uri="{FF2B5EF4-FFF2-40B4-BE49-F238E27FC236}">
                <a16:creationId xmlns:a16="http://schemas.microsoft.com/office/drawing/2014/main" id="{98CB174B-095C-4100-A3B1-2FE95900B2F2}"/>
              </a:ext>
            </a:extLst>
          </p:cNvPr>
          <p:cNvSpPr>
            <a:spLocks noGrp="1"/>
          </p:cNvSpPr>
          <p:nvPr>
            <p:ph type="subTitle" idx="1"/>
          </p:nvPr>
        </p:nvSpPr>
        <p:spPr>
          <a:xfrm>
            <a:off x="1322773" y="4458079"/>
            <a:ext cx="4114800" cy="895156"/>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a:p>
        </p:txBody>
      </p:sp>
      <p:sp>
        <p:nvSpPr>
          <p:cNvPr id="24" name="Textplatzhalter 9">
            <a:extLst>
              <a:ext uri="{FF2B5EF4-FFF2-40B4-BE49-F238E27FC236}">
                <a16:creationId xmlns:a16="http://schemas.microsoft.com/office/drawing/2014/main" id="{2722B306-CBEA-484E-86FF-4F81F009398A}"/>
              </a:ext>
            </a:extLst>
          </p:cNvPr>
          <p:cNvSpPr>
            <a:spLocks noGrp="1"/>
          </p:cNvSpPr>
          <p:nvPr>
            <p:ph type="body" sz="quarter" idx="13" hasCustomPrompt="1"/>
          </p:nvPr>
        </p:nvSpPr>
        <p:spPr bwMode="gray">
          <a:xfrm>
            <a:off x="1302452" y="6285347"/>
            <a:ext cx="4336348" cy="307082"/>
          </a:xfrm>
        </p:spPr>
        <p:txBody>
          <a:bodyPr/>
          <a:lstStyle>
            <a:lvl1pPr marL="0" indent="0">
              <a:lnSpc>
                <a:spcPct val="100000"/>
              </a:lnSpc>
              <a:spcAft>
                <a:spcPts val="0"/>
              </a:spcAft>
              <a:buNone/>
              <a:defRPr sz="1400" b="1" cap="all" baseline="0">
                <a:solidFill>
                  <a:schemeClr val="tx2"/>
                </a:solidFill>
                <a:latin typeface="+mn-lt"/>
                <a:ea typeface="Verdana" panose="020B0604030504040204" pitchFamily="34" charset="0"/>
                <a:cs typeface="Verdana" panose="020B0604030504040204" pitchFamily="34" charset="0"/>
              </a:defRPr>
            </a:lvl1pPr>
          </a:lstStyle>
          <a:p>
            <a:pPr lvl="0"/>
            <a:r>
              <a:rPr lang="en-US"/>
              <a:t>Ort, Datum</a:t>
            </a:r>
          </a:p>
        </p:txBody>
      </p:sp>
      <p:sp>
        <p:nvSpPr>
          <p:cNvPr id="25" name="Textplatzhalter 5">
            <a:extLst>
              <a:ext uri="{FF2B5EF4-FFF2-40B4-BE49-F238E27FC236}">
                <a16:creationId xmlns:a16="http://schemas.microsoft.com/office/drawing/2014/main" id="{FFEFE35A-3C38-4535-856C-0338881E34E3}"/>
              </a:ext>
            </a:extLst>
          </p:cNvPr>
          <p:cNvSpPr>
            <a:spLocks noGrp="1"/>
          </p:cNvSpPr>
          <p:nvPr>
            <p:ph type="body" sz="quarter" idx="14" hasCustomPrompt="1"/>
          </p:nvPr>
        </p:nvSpPr>
        <p:spPr>
          <a:xfrm>
            <a:off x="1289117" y="5905500"/>
            <a:ext cx="4349683" cy="304800"/>
          </a:xfrm>
        </p:spPr>
        <p:txBody>
          <a:bodyPr anchor="b" anchorCtr="0"/>
          <a:lstStyle>
            <a:lvl1pPr marL="0" indent="0">
              <a:buNone/>
              <a:defRPr sz="1600" b="1"/>
            </a:lvl1pPr>
          </a:lstStyle>
          <a:p>
            <a:pPr lvl="0"/>
            <a:r>
              <a:rPr lang="en-US"/>
              <a:t>Name</a:t>
            </a:r>
          </a:p>
        </p:txBody>
      </p:sp>
    </p:spTree>
    <p:extLst>
      <p:ext uri="{BB962C8B-B14F-4D97-AF65-F5344CB8AC3E}">
        <p14:creationId xmlns:p14="http://schemas.microsoft.com/office/powerpoint/2010/main" val="191378206"/>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4 Ergebnisse auf einen Blick ">
    <p:spTree>
      <p:nvGrpSpPr>
        <p:cNvPr id="1" name=""/>
        <p:cNvGrpSpPr/>
        <p:nvPr/>
      </p:nvGrpSpPr>
      <p:grpSpPr>
        <a:xfrm>
          <a:off x="0" y="0"/>
          <a:ext cx="0" cy="0"/>
          <a:chOff x="0" y="0"/>
          <a:chExt cx="0" cy="0"/>
        </a:xfrm>
      </p:grpSpPr>
      <p:graphicFrame>
        <p:nvGraphicFramePr>
          <p:cNvPr id="2" name="Objekt 1" hidden="1">
            <a:extLst>
              <a:ext uri="{FF2B5EF4-FFF2-40B4-BE49-F238E27FC236}">
                <a16:creationId xmlns:a16="http://schemas.microsoft.com/office/drawing/2014/main" id="{2E84F9B9-8041-4C7A-8317-10DF91A4EA7F}"/>
              </a:ext>
            </a:extLst>
          </p:cNvPr>
          <p:cNvGraphicFramePr>
            <a:graphicFrameLocks noChangeAspect="1"/>
          </p:cNvGraphicFramePr>
          <p:nvPr userDrawn="1">
            <p:custDataLst>
              <p:tags r:id="rId2"/>
            </p:custDataLst>
            <p:extLst>
              <p:ext uri="{D42A27DB-BD31-4B8C-83A1-F6EECF244321}">
                <p14:modId xmlns:p14="http://schemas.microsoft.com/office/powerpoint/2010/main" val="74894815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9939" name="think-cell Folie" r:id="rId4" imgW="530" imgH="531" progId="TCLayout.ActiveDocument.1">
                  <p:embed/>
                </p:oleObj>
              </mc:Choice>
              <mc:Fallback>
                <p:oleObj name="think-cell Folie" r:id="rId4" imgW="530" imgH="531" progId="TCLayout.ActiveDocument.1">
                  <p:embed/>
                  <p:pic>
                    <p:nvPicPr>
                      <p:cNvPr id="2" name="Objekt 1" hidden="1">
                        <a:extLst>
                          <a:ext uri="{FF2B5EF4-FFF2-40B4-BE49-F238E27FC236}">
                            <a16:creationId xmlns:a16="http://schemas.microsoft.com/office/drawing/2014/main" id="{2E84F9B9-8041-4C7A-8317-10DF91A4EA7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Datumsplatzhalter 2"/>
          <p:cNvSpPr>
            <a:spLocks noGrp="1"/>
          </p:cNvSpPr>
          <p:nvPr>
            <p:ph type="dt" sz="half" idx="10"/>
          </p:nvPr>
        </p:nvSpPr>
        <p:spPr>
          <a:xfrm>
            <a:off x="814917" y="6425409"/>
            <a:ext cx="9889595" cy="221109"/>
          </a:xfrm>
        </p:spPr>
        <p:txBody>
          <a:bodyPr/>
          <a:lstStyle/>
          <a:p>
            <a:fld id="{D95B1713-4AF6-4486-B497-95539E03C42E}" type="datetime1">
              <a:rPr lang="en-US" smtClean="0"/>
              <a:t>1/15/2021</a:t>
            </a:fld>
            <a:endParaRPr lang="en-US"/>
          </a:p>
        </p:txBody>
      </p:sp>
      <p:sp>
        <p:nvSpPr>
          <p:cNvPr id="10" name="Foliennummernplatzhalter 5"/>
          <p:cNvSpPr>
            <a:spLocks noGrp="1"/>
          </p:cNvSpPr>
          <p:nvPr>
            <p:ph type="sldNum" sz="quarter" idx="4"/>
          </p:nvPr>
        </p:nvSpPr>
        <p:spPr>
          <a:xfrm>
            <a:off x="10966563" y="6426918"/>
            <a:ext cx="628652" cy="219600"/>
          </a:xfrm>
          <a:prstGeom prst="rect">
            <a:avLst/>
          </a:prstGeom>
        </p:spPr>
        <p:txBody>
          <a:bodyPr/>
          <a:lstStyle>
            <a:lvl1pPr>
              <a:defRPr sz="1200">
                <a:latin typeface="+mn-lt"/>
              </a:defRPr>
            </a:lvl1pPr>
          </a:lstStyle>
          <a:p>
            <a:fld id="{EF7872F8-31F6-43E8-A9A9-7933E5EB1337}" type="slidenum">
              <a:rPr lang="en-US" smtClean="0"/>
              <a:pPr/>
              <a:t>‹Nr.›</a:t>
            </a:fld>
            <a:endParaRPr lang="en-US"/>
          </a:p>
        </p:txBody>
      </p:sp>
      <p:sp>
        <p:nvSpPr>
          <p:cNvPr id="5" name="Rechteck 4"/>
          <p:cNvSpPr/>
          <p:nvPr userDrawn="1"/>
        </p:nvSpPr>
        <p:spPr bwMode="gray">
          <a:xfrm>
            <a:off x="814917" y="1827932"/>
            <a:ext cx="10780299" cy="4437858"/>
          </a:xfrm>
          <a:prstGeom prst="rect">
            <a:avLst/>
          </a:prstGeom>
          <a:solidFill>
            <a:srgbClr val="E3E4EA"/>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4" name="Rechteck 3"/>
          <p:cNvSpPr/>
          <p:nvPr userDrawn="1"/>
        </p:nvSpPr>
        <p:spPr bwMode="gray">
          <a:xfrm>
            <a:off x="915516" y="1938661"/>
            <a:ext cx="10579100" cy="4216400"/>
          </a:xfrm>
          <a:prstGeom prst="rect">
            <a:avLst/>
          </a:prstGeom>
          <a:solidFill>
            <a:srgbClr val="F6F6F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26" name="Textfeld 25"/>
          <p:cNvSpPr txBox="1"/>
          <p:nvPr userDrawn="1"/>
        </p:nvSpPr>
        <p:spPr>
          <a:xfrm>
            <a:off x="814917" y="1243257"/>
            <a:ext cx="8402400" cy="430887"/>
          </a:xfrm>
          <a:prstGeom prst="rect">
            <a:avLst/>
          </a:prstGeom>
          <a:noFill/>
        </p:spPr>
        <p:txBody>
          <a:bodyPr wrap="square" rtlCol="0" anchor="b">
            <a:spAutoFit/>
          </a:bodyPr>
          <a:lstStyle/>
          <a:p>
            <a:r>
              <a:rPr lang="en-US" sz="2200" b="1">
                <a:latin typeface="+mj-lt"/>
              </a:rPr>
              <a:t>Ergebnisse</a:t>
            </a:r>
            <a:r>
              <a:rPr lang="en-US" sz="2200" b="1" baseline="0">
                <a:latin typeface="+mj-lt"/>
              </a:rPr>
              <a:t> auf einen Blick</a:t>
            </a:r>
            <a:endParaRPr lang="en-US" sz="2200" b="1">
              <a:latin typeface="+mj-lt"/>
            </a:endParaRPr>
          </a:p>
        </p:txBody>
      </p:sp>
      <p:graphicFrame>
        <p:nvGraphicFramePr>
          <p:cNvPr id="39" name="Tabelle 38"/>
          <p:cNvGraphicFramePr>
            <a:graphicFrameLocks noGrp="1"/>
          </p:cNvGraphicFramePr>
          <p:nvPr userDrawn="1">
            <p:extLst>
              <p:ext uri="{D42A27DB-BD31-4B8C-83A1-F6EECF244321}">
                <p14:modId xmlns:p14="http://schemas.microsoft.com/office/powerpoint/2010/main" val="1698724490"/>
              </p:ext>
            </p:extLst>
          </p:nvPr>
        </p:nvGraphicFramePr>
        <p:xfrm>
          <a:off x="2717374" y="2064803"/>
          <a:ext cx="6975384" cy="3964116"/>
        </p:xfrm>
        <a:graphic>
          <a:graphicData uri="http://schemas.openxmlformats.org/drawingml/2006/table">
            <a:tbl>
              <a:tblPr firstRow="1" bandRow="1">
                <a:tableStyleId>{91EBBBCC-DAD2-459C-BE2E-F6DE35CF9A28}</a:tableStyleId>
              </a:tblPr>
              <a:tblGrid>
                <a:gridCol w="6975384">
                  <a:extLst>
                    <a:ext uri="{9D8B030D-6E8A-4147-A177-3AD203B41FA5}">
                      <a16:colId xmlns:a16="http://schemas.microsoft.com/office/drawing/2014/main" val="20000"/>
                    </a:ext>
                  </a:extLst>
                </a:gridCol>
              </a:tblGrid>
              <a:tr h="991029">
                <a:tc>
                  <a:txBody>
                    <a:bodyPr/>
                    <a:lstStyle/>
                    <a:p>
                      <a:endParaRPr lang="en-US"/>
                    </a:p>
                  </a:txBody>
                  <a:tcPr marL="828000">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rgbClr val="D3E6F5"/>
                    </a:solidFill>
                  </a:tcPr>
                </a:tc>
                <a:extLst>
                  <a:ext uri="{0D108BD9-81ED-4DB2-BD59-A6C34878D82A}">
                    <a16:rowId xmlns:a16="http://schemas.microsoft.com/office/drawing/2014/main" val="10000"/>
                  </a:ext>
                </a:extLst>
              </a:tr>
              <a:tr h="991029">
                <a:tc>
                  <a:txBody>
                    <a:bodyPr/>
                    <a:lstStyle/>
                    <a:p>
                      <a:endParaRPr lang="en-US"/>
                    </a:p>
                  </a:txBody>
                  <a:tcPr marL="828000">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EAF3FA"/>
                    </a:solidFill>
                  </a:tcPr>
                </a:tc>
                <a:extLst>
                  <a:ext uri="{0D108BD9-81ED-4DB2-BD59-A6C34878D82A}">
                    <a16:rowId xmlns:a16="http://schemas.microsoft.com/office/drawing/2014/main" val="10001"/>
                  </a:ext>
                </a:extLst>
              </a:tr>
              <a:tr h="991029">
                <a:tc>
                  <a:txBody>
                    <a:bodyPr/>
                    <a:lstStyle/>
                    <a:p>
                      <a:endParaRPr lang="en-US"/>
                    </a:p>
                  </a:txBody>
                  <a:tcPr marL="828000">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D3E6F5"/>
                    </a:solidFill>
                  </a:tcPr>
                </a:tc>
                <a:extLst>
                  <a:ext uri="{0D108BD9-81ED-4DB2-BD59-A6C34878D82A}">
                    <a16:rowId xmlns:a16="http://schemas.microsoft.com/office/drawing/2014/main" val="10002"/>
                  </a:ext>
                </a:extLst>
              </a:tr>
              <a:tr h="991029">
                <a:tc>
                  <a:txBody>
                    <a:bodyPr/>
                    <a:lstStyle/>
                    <a:p>
                      <a:endParaRPr lang="en-US"/>
                    </a:p>
                  </a:txBody>
                  <a:tcPr marL="828000">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EAF3FA"/>
                    </a:solidFill>
                  </a:tcPr>
                </a:tc>
                <a:extLst>
                  <a:ext uri="{0D108BD9-81ED-4DB2-BD59-A6C34878D82A}">
                    <a16:rowId xmlns:a16="http://schemas.microsoft.com/office/drawing/2014/main" val="10003"/>
                  </a:ext>
                </a:extLst>
              </a:tr>
            </a:tbl>
          </a:graphicData>
        </a:graphic>
      </p:graphicFrame>
      <p:sp>
        <p:nvSpPr>
          <p:cNvPr id="40" name="Ellipse 245"/>
          <p:cNvSpPr/>
          <p:nvPr userDrawn="1"/>
        </p:nvSpPr>
        <p:spPr>
          <a:xfrm>
            <a:off x="2917186" y="2347211"/>
            <a:ext cx="398700" cy="398700"/>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ln w="6350">
            <a:solidFill>
              <a:schemeClr val="bg1">
                <a:lumMod val="85000"/>
              </a:schemeClr>
            </a:solidFill>
          </a:ln>
        </p:spPr>
        <p:style>
          <a:lnRef idx="2">
            <a:schemeClr val="accent3"/>
          </a:lnRef>
          <a:fillRef idx="1">
            <a:schemeClr val="lt1"/>
          </a:fillRef>
          <a:effectRef idx="0">
            <a:schemeClr val="accent3"/>
          </a:effectRef>
          <a:fontRef idx="minor">
            <a:schemeClr val="dk1"/>
          </a:fontRef>
        </p:style>
        <p:txBody>
          <a:bodyPr vert="horz" wrap="square" lIns="0" tIns="45720" rIns="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1" i="0" u="none" strike="noStrike" kern="1200" cap="none" spc="0" baseline="0">
                <a:solidFill>
                  <a:schemeClr val="accent3"/>
                </a:solidFill>
                <a:uFillTx/>
                <a:latin typeface="+mn-lt"/>
                <a:ea typeface="Times New Roman"/>
              </a:rPr>
              <a:t>1</a:t>
            </a:r>
            <a:endParaRPr lang="en-US" sz="1400" b="0" i="0" u="none" strike="noStrike" kern="0" cap="none" spc="0" baseline="0">
              <a:solidFill>
                <a:srgbClr val="FFFFFF"/>
              </a:solidFill>
              <a:uFillTx/>
              <a:latin typeface="+mn-lt"/>
              <a:ea typeface="MS Mincho"/>
            </a:endParaRPr>
          </a:p>
        </p:txBody>
      </p:sp>
      <p:sp>
        <p:nvSpPr>
          <p:cNvPr id="41" name="Ellipse 245"/>
          <p:cNvSpPr/>
          <p:nvPr userDrawn="1"/>
        </p:nvSpPr>
        <p:spPr>
          <a:xfrm>
            <a:off x="2917186" y="3334410"/>
            <a:ext cx="398700" cy="398700"/>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ln w="6350">
            <a:solidFill>
              <a:schemeClr val="bg1">
                <a:lumMod val="85000"/>
              </a:schemeClr>
            </a:solidFill>
          </a:ln>
        </p:spPr>
        <p:style>
          <a:lnRef idx="2">
            <a:schemeClr val="accent3"/>
          </a:lnRef>
          <a:fillRef idx="1">
            <a:schemeClr val="lt1"/>
          </a:fillRef>
          <a:effectRef idx="0">
            <a:schemeClr val="accent3"/>
          </a:effectRef>
          <a:fontRef idx="minor">
            <a:schemeClr val="dk1"/>
          </a:fontRef>
        </p:style>
        <p:txBody>
          <a:bodyPr vert="horz" wrap="square" lIns="0" tIns="45720" rIns="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1" i="0" u="none" strike="noStrike" kern="1200" cap="none" spc="0" baseline="0">
                <a:solidFill>
                  <a:schemeClr val="accent3"/>
                </a:solidFill>
                <a:uFillTx/>
                <a:latin typeface="+mn-lt"/>
                <a:ea typeface="Times New Roman"/>
              </a:rPr>
              <a:t>2</a:t>
            </a:r>
            <a:endParaRPr lang="en-US" sz="1400" b="0" i="0" u="none" strike="noStrike" kern="0" cap="none" spc="0" baseline="0">
              <a:solidFill>
                <a:schemeClr val="accent3"/>
              </a:solidFill>
              <a:uFillTx/>
              <a:latin typeface="+mn-lt"/>
              <a:ea typeface="MS Mincho"/>
            </a:endParaRPr>
          </a:p>
        </p:txBody>
      </p:sp>
      <p:sp>
        <p:nvSpPr>
          <p:cNvPr id="42" name="Ellipse 245"/>
          <p:cNvSpPr/>
          <p:nvPr userDrawn="1"/>
        </p:nvSpPr>
        <p:spPr>
          <a:xfrm>
            <a:off x="2917186" y="4321609"/>
            <a:ext cx="398700" cy="398700"/>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ln w="6350">
            <a:solidFill>
              <a:schemeClr val="bg1">
                <a:lumMod val="85000"/>
              </a:schemeClr>
            </a:solidFill>
          </a:ln>
        </p:spPr>
        <p:style>
          <a:lnRef idx="2">
            <a:schemeClr val="accent3"/>
          </a:lnRef>
          <a:fillRef idx="1">
            <a:schemeClr val="lt1"/>
          </a:fillRef>
          <a:effectRef idx="0">
            <a:schemeClr val="accent3"/>
          </a:effectRef>
          <a:fontRef idx="minor">
            <a:schemeClr val="dk1"/>
          </a:fontRef>
        </p:style>
        <p:txBody>
          <a:bodyPr vert="horz" wrap="square" lIns="0" tIns="45720" rIns="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1" i="0" u="none" strike="noStrike" kern="1200" cap="none" spc="0" baseline="0">
                <a:solidFill>
                  <a:schemeClr val="accent3"/>
                </a:solidFill>
                <a:uFillTx/>
                <a:latin typeface="+mn-lt"/>
                <a:ea typeface="Times New Roman"/>
              </a:rPr>
              <a:t>3</a:t>
            </a:r>
            <a:endParaRPr lang="en-US" sz="1400" b="0" i="0" u="none" strike="noStrike" kern="0" cap="none" spc="0" baseline="0">
              <a:solidFill>
                <a:schemeClr val="accent3"/>
              </a:solidFill>
              <a:uFillTx/>
              <a:latin typeface="+mn-lt"/>
              <a:ea typeface="MS Mincho"/>
            </a:endParaRPr>
          </a:p>
        </p:txBody>
      </p:sp>
      <p:sp>
        <p:nvSpPr>
          <p:cNvPr id="43" name="Textplatzhalter 5"/>
          <p:cNvSpPr>
            <a:spLocks noGrp="1"/>
          </p:cNvSpPr>
          <p:nvPr>
            <p:ph type="body" sz="quarter" idx="18"/>
          </p:nvPr>
        </p:nvSpPr>
        <p:spPr>
          <a:xfrm>
            <a:off x="3633963" y="2108718"/>
            <a:ext cx="5880929" cy="895000"/>
          </a:xfrm>
          <a:noFill/>
        </p:spPr>
        <p:txBody>
          <a:bodyPr lIns="108000" anchor="ctr" anchorCtr="0"/>
          <a:lstStyle>
            <a:lvl1pPr marL="0" indent="0">
              <a:lnSpc>
                <a:spcPct val="100000"/>
              </a:lnSpc>
              <a:buNone/>
              <a:defRPr sz="1400" b="0" baseline="0">
                <a:solidFill>
                  <a:schemeClr val="tx1"/>
                </a:solidFill>
              </a:defRPr>
            </a:lvl1pPr>
          </a:lstStyle>
          <a:p>
            <a:pPr lvl="0"/>
            <a:r>
              <a:rPr lang="en-US"/>
              <a:t>Mastertextformat bearbeiten</a:t>
            </a:r>
          </a:p>
        </p:txBody>
      </p:sp>
      <p:sp>
        <p:nvSpPr>
          <p:cNvPr id="46" name="Ellipse 245"/>
          <p:cNvSpPr/>
          <p:nvPr userDrawn="1"/>
        </p:nvSpPr>
        <p:spPr>
          <a:xfrm>
            <a:off x="2917186" y="5308807"/>
            <a:ext cx="398700" cy="398700"/>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ln w="6350">
            <a:solidFill>
              <a:schemeClr val="bg1">
                <a:lumMod val="85000"/>
              </a:schemeClr>
            </a:solidFill>
          </a:ln>
        </p:spPr>
        <p:style>
          <a:lnRef idx="2">
            <a:schemeClr val="accent3"/>
          </a:lnRef>
          <a:fillRef idx="1">
            <a:schemeClr val="lt1"/>
          </a:fillRef>
          <a:effectRef idx="0">
            <a:schemeClr val="accent3"/>
          </a:effectRef>
          <a:fontRef idx="minor">
            <a:schemeClr val="dk1"/>
          </a:fontRef>
        </p:style>
        <p:txBody>
          <a:bodyPr vert="horz" wrap="square" lIns="0" tIns="45720" rIns="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1" i="0" u="none" strike="noStrike" kern="1200" cap="none" spc="0" baseline="0">
                <a:solidFill>
                  <a:schemeClr val="accent3"/>
                </a:solidFill>
                <a:uFillTx/>
                <a:latin typeface="+mn-lt"/>
                <a:ea typeface="MS Mincho"/>
              </a:rPr>
              <a:t>4</a:t>
            </a:r>
            <a:endParaRPr lang="en-US" sz="1400" b="0" i="0" u="none" strike="noStrike" kern="0" cap="none" spc="0" baseline="0">
              <a:solidFill>
                <a:schemeClr val="accent3"/>
              </a:solidFill>
              <a:uFillTx/>
              <a:latin typeface="+mn-lt"/>
              <a:ea typeface="MS Mincho"/>
            </a:endParaRPr>
          </a:p>
        </p:txBody>
      </p:sp>
      <p:sp>
        <p:nvSpPr>
          <p:cNvPr id="47" name="Textplatzhalter 5"/>
          <p:cNvSpPr>
            <a:spLocks noGrp="1"/>
          </p:cNvSpPr>
          <p:nvPr>
            <p:ph type="body" sz="quarter" idx="19"/>
          </p:nvPr>
        </p:nvSpPr>
        <p:spPr>
          <a:xfrm>
            <a:off x="3633963" y="3100954"/>
            <a:ext cx="5880929" cy="895000"/>
          </a:xfrm>
          <a:noFill/>
        </p:spPr>
        <p:txBody>
          <a:bodyPr lIns="108000" anchor="ctr" anchorCtr="0"/>
          <a:lstStyle>
            <a:lvl1pPr marL="0" indent="0">
              <a:lnSpc>
                <a:spcPct val="100000"/>
              </a:lnSpc>
              <a:buNone/>
              <a:defRPr sz="1400" b="0" baseline="0">
                <a:solidFill>
                  <a:schemeClr val="tx1"/>
                </a:solidFill>
              </a:defRPr>
            </a:lvl1pPr>
          </a:lstStyle>
          <a:p>
            <a:pPr lvl="0"/>
            <a:r>
              <a:rPr lang="en-US"/>
              <a:t>Mastertextformat bearbeiten</a:t>
            </a:r>
          </a:p>
        </p:txBody>
      </p:sp>
      <p:sp>
        <p:nvSpPr>
          <p:cNvPr id="48" name="Textplatzhalter 5"/>
          <p:cNvSpPr>
            <a:spLocks noGrp="1"/>
          </p:cNvSpPr>
          <p:nvPr>
            <p:ph type="body" sz="quarter" idx="20"/>
          </p:nvPr>
        </p:nvSpPr>
        <p:spPr>
          <a:xfrm>
            <a:off x="3633963" y="4093190"/>
            <a:ext cx="5880929" cy="895000"/>
          </a:xfrm>
          <a:noFill/>
        </p:spPr>
        <p:txBody>
          <a:bodyPr lIns="108000" anchor="ctr" anchorCtr="0"/>
          <a:lstStyle>
            <a:lvl1pPr marL="0" indent="0">
              <a:lnSpc>
                <a:spcPct val="100000"/>
              </a:lnSpc>
              <a:buNone/>
              <a:defRPr sz="1400" b="0" baseline="0">
                <a:solidFill>
                  <a:schemeClr val="tx1"/>
                </a:solidFill>
              </a:defRPr>
            </a:lvl1pPr>
          </a:lstStyle>
          <a:p>
            <a:pPr lvl="0"/>
            <a:r>
              <a:rPr lang="en-US"/>
              <a:t>Mastertextformat bearbeiten</a:t>
            </a:r>
          </a:p>
        </p:txBody>
      </p:sp>
      <p:sp>
        <p:nvSpPr>
          <p:cNvPr id="49" name="Textplatzhalter 5"/>
          <p:cNvSpPr>
            <a:spLocks noGrp="1"/>
          </p:cNvSpPr>
          <p:nvPr>
            <p:ph type="body" sz="quarter" idx="21"/>
          </p:nvPr>
        </p:nvSpPr>
        <p:spPr>
          <a:xfrm>
            <a:off x="3633963" y="5085427"/>
            <a:ext cx="5880929" cy="895000"/>
          </a:xfrm>
          <a:noFill/>
        </p:spPr>
        <p:txBody>
          <a:bodyPr lIns="108000" anchor="ctr" anchorCtr="0"/>
          <a:lstStyle>
            <a:lvl1pPr marL="0" indent="0">
              <a:lnSpc>
                <a:spcPct val="100000"/>
              </a:lnSpc>
              <a:buNone/>
              <a:defRPr sz="1400" b="0" baseline="0">
                <a:solidFill>
                  <a:schemeClr val="tx1"/>
                </a:solidFill>
              </a:defRPr>
            </a:lvl1pPr>
          </a:lstStyle>
          <a:p>
            <a:pPr lvl="0"/>
            <a:r>
              <a:rPr lang="en-US"/>
              <a:t>Mastertextformat bearbeiten</a:t>
            </a:r>
          </a:p>
        </p:txBody>
      </p:sp>
    </p:spTree>
    <p:extLst>
      <p:ext uri="{BB962C8B-B14F-4D97-AF65-F5344CB8AC3E}">
        <p14:creationId xmlns:p14="http://schemas.microsoft.com/office/powerpoint/2010/main" val="3626923665"/>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preserve="1" userDrawn="1">
  <p:cSld name="1_Titel_Standard">
    <p:bg>
      <p:bgRef idx="1001">
        <a:schemeClr val="bg1"/>
      </p:bgRef>
    </p:bg>
    <p:spTree>
      <p:nvGrpSpPr>
        <p:cNvPr id="1" name=""/>
        <p:cNvGrpSpPr/>
        <p:nvPr/>
      </p:nvGrpSpPr>
      <p:grpSpPr>
        <a:xfrm>
          <a:off x="0" y="0"/>
          <a:ext cx="0" cy="0"/>
          <a:chOff x="0" y="0"/>
          <a:chExt cx="0" cy="0"/>
        </a:xfrm>
      </p:grpSpPr>
      <p:sp>
        <p:nvSpPr>
          <p:cNvPr id="3" name="Rechteck 2">
            <a:extLst>
              <a:ext uri="{FF2B5EF4-FFF2-40B4-BE49-F238E27FC236}">
                <a16:creationId xmlns:a16="http://schemas.microsoft.com/office/drawing/2014/main" id="{C053451E-08BA-4614-ACE0-C6BE5408F9DB}"/>
              </a:ext>
            </a:extLst>
          </p:cNvPr>
          <p:cNvSpPr/>
          <p:nvPr userDrawn="1"/>
        </p:nvSpPr>
        <p:spPr bwMode="gray">
          <a:xfrm>
            <a:off x="0" y="1637679"/>
            <a:ext cx="7096991" cy="5220321"/>
          </a:xfrm>
          <a:prstGeom prst="rect">
            <a:avLst/>
          </a:prstGeom>
          <a:solidFill>
            <a:srgbClr val="53794A"/>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graphicFrame>
        <p:nvGraphicFramePr>
          <p:cNvPr id="7" name="Objekt 6" hidden="1">
            <a:extLst>
              <a:ext uri="{FF2B5EF4-FFF2-40B4-BE49-F238E27FC236}">
                <a16:creationId xmlns:a16="http://schemas.microsoft.com/office/drawing/2014/main" id="{D4DBCC8F-9347-4E40-90E1-98EA79070F9B}"/>
              </a:ext>
            </a:extLst>
          </p:cNvPr>
          <p:cNvGraphicFramePr>
            <a:graphicFrameLocks noChangeAspect="1"/>
          </p:cNvGraphicFramePr>
          <p:nvPr userDrawn="1">
            <p:custDataLst>
              <p:tags r:id="rId2"/>
            </p:custDataLst>
            <p:extLst>
              <p:ext uri="{D42A27DB-BD31-4B8C-83A1-F6EECF244321}">
                <p14:modId xmlns:p14="http://schemas.microsoft.com/office/powerpoint/2010/main" val="86764087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0963" name="think-cell Folie" r:id="rId5" imgW="530" imgH="531" progId="TCLayout.ActiveDocument.1">
                  <p:embed/>
                </p:oleObj>
              </mc:Choice>
              <mc:Fallback>
                <p:oleObj name="think-cell Folie" r:id="rId5" imgW="530" imgH="531" progId="TCLayout.ActiveDocument.1">
                  <p:embed/>
                  <p:pic>
                    <p:nvPicPr>
                      <p:cNvPr id="7" name="Objekt 6" hidden="1">
                        <a:extLst>
                          <a:ext uri="{FF2B5EF4-FFF2-40B4-BE49-F238E27FC236}">
                            <a16:creationId xmlns:a16="http://schemas.microsoft.com/office/drawing/2014/main" id="{D4DBCC8F-9347-4E40-90E1-98EA79070F9B}"/>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Rechteck 1" hidden="1">
            <a:extLst>
              <a:ext uri="{FF2B5EF4-FFF2-40B4-BE49-F238E27FC236}">
                <a16:creationId xmlns:a16="http://schemas.microsoft.com/office/drawing/2014/main" id="{ECE82270-0F51-48DE-A400-7BA4AB5D7EB3}"/>
              </a:ext>
            </a:extLst>
          </p:cNvPr>
          <p:cNvSpPr/>
          <p:nvPr userDrawn="1">
            <p:custDataLst>
              <p:tags r:id="rId3"/>
            </p:custDataLst>
          </p:nvPr>
        </p:nvSpPr>
        <p:spPr bwMode="gray">
          <a:xfrm>
            <a:off x="0" y="0"/>
            <a:ext cx="158750" cy="15875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3200" b="1" i="0" baseline="0">
              <a:solidFill>
                <a:schemeClr val="tx1"/>
              </a:solidFill>
              <a:latin typeface="Arial" panose="020B0604020202020204" pitchFamily="34" charset="0"/>
              <a:ea typeface="Verdana" panose="020B0604030504040204" pitchFamily="34" charset="0"/>
              <a:sym typeface="Arial" panose="020B0604020202020204" pitchFamily="34" charset="0"/>
            </a:endParaRPr>
          </a:p>
        </p:txBody>
      </p:sp>
      <p:sp>
        <p:nvSpPr>
          <p:cNvPr id="5" name="Rechteck 4"/>
          <p:cNvSpPr/>
          <p:nvPr userDrawn="1"/>
        </p:nvSpPr>
        <p:spPr bwMode="gray">
          <a:xfrm>
            <a:off x="1059873" y="2035580"/>
            <a:ext cx="4654800" cy="4769312"/>
          </a:xfrm>
          <a:prstGeom prst="rect">
            <a:avLst/>
          </a:prstGeom>
          <a:solidFill>
            <a:srgbClr val="FFFFFF">
              <a:alpha val="50000"/>
            </a:srgb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9" name="Titel 1"/>
          <p:cNvSpPr>
            <a:spLocks noGrp="1"/>
          </p:cNvSpPr>
          <p:nvPr>
            <p:ph type="ctrTitle" hasCustomPrompt="1"/>
          </p:nvPr>
        </p:nvSpPr>
        <p:spPr bwMode="gray">
          <a:xfrm>
            <a:off x="1289117" y="2336800"/>
            <a:ext cx="4349683" cy="2366765"/>
          </a:xfrm>
        </p:spPr>
        <p:txBody>
          <a:bodyPr anchor="b" anchorCtr="0"/>
          <a:lstStyle>
            <a:lvl1pPr>
              <a:defRPr sz="3200" b="1" baseline="0">
                <a:latin typeface="+mj-lt"/>
                <a:ea typeface="Verdana" panose="020B0604030504040204" pitchFamily="34" charset="0"/>
                <a:cs typeface="Verdana" panose="020B0604030504040204" pitchFamily="34" charset="0"/>
              </a:defRPr>
            </a:lvl1pPr>
          </a:lstStyle>
          <a:p>
            <a:r>
              <a:rPr lang="en-US" err="1"/>
              <a:t>Titel</a:t>
            </a:r>
            <a:r>
              <a:rPr lang="en-US"/>
              <a:t> </a:t>
            </a:r>
            <a:r>
              <a:rPr lang="en-US" err="1"/>
              <a:t>durch</a:t>
            </a:r>
            <a:r>
              <a:rPr lang="en-US"/>
              <a:t> </a:t>
            </a:r>
            <a:r>
              <a:rPr lang="en-US" err="1"/>
              <a:t>Klicken</a:t>
            </a:r>
            <a:r>
              <a:rPr lang="en-US"/>
              <a:t> </a:t>
            </a:r>
            <a:r>
              <a:rPr lang="en-US" err="1"/>
              <a:t>hinzufügen</a:t>
            </a:r>
            <a:endParaRPr lang="en-US"/>
          </a:p>
        </p:txBody>
      </p:sp>
      <p:sp>
        <p:nvSpPr>
          <p:cNvPr id="11" name="Untertitel 2"/>
          <p:cNvSpPr>
            <a:spLocks noGrp="1"/>
          </p:cNvSpPr>
          <p:nvPr>
            <p:ph type="subTitle" idx="1"/>
          </p:nvPr>
        </p:nvSpPr>
        <p:spPr bwMode="gray">
          <a:xfrm>
            <a:off x="1289117" y="4869806"/>
            <a:ext cx="4349683" cy="350515"/>
          </a:xfrm>
        </p:spPr>
        <p:txBody>
          <a:bodyPr/>
          <a:lstStyle>
            <a:lvl1pPr marL="0" indent="0" algn="l">
              <a:lnSpc>
                <a:spcPct val="100000"/>
              </a:lnSpc>
              <a:spcAft>
                <a:spcPts val="0"/>
              </a:spcAft>
              <a:buNone/>
              <a:defRPr sz="1800" b="0" i="1" baseline="0">
                <a:solidFill>
                  <a:schemeClr val="tx1"/>
                </a:solidFill>
                <a:latin typeface="+mn-lt"/>
                <a:ea typeface="Verdana" panose="020B0604030504040204" pitchFamily="34" charset="0"/>
                <a:cs typeface="Verdan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Master-Untertitelformat bearbeiten</a:t>
            </a:r>
          </a:p>
        </p:txBody>
      </p:sp>
      <p:sp>
        <p:nvSpPr>
          <p:cNvPr id="14" name="Textplatzhalter 9"/>
          <p:cNvSpPr>
            <a:spLocks noGrp="1"/>
          </p:cNvSpPr>
          <p:nvPr>
            <p:ph type="body" sz="quarter" idx="13" hasCustomPrompt="1"/>
          </p:nvPr>
        </p:nvSpPr>
        <p:spPr bwMode="gray">
          <a:xfrm>
            <a:off x="1302452" y="6285347"/>
            <a:ext cx="4336348" cy="307082"/>
          </a:xfrm>
        </p:spPr>
        <p:txBody>
          <a:bodyPr/>
          <a:lstStyle>
            <a:lvl1pPr marL="0" indent="0">
              <a:lnSpc>
                <a:spcPct val="100000"/>
              </a:lnSpc>
              <a:spcAft>
                <a:spcPts val="0"/>
              </a:spcAft>
              <a:buNone/>
              <a:defRPr sz="1400" b="1" cap="all" baseline="0">
                <a:solidFill>
                  <a:schemeClr val="tx2"/>
                </a:solidFill>
                <a:latin typeface="+mn-lt"/>
                <a:ea typeface="Verdana" panose="020B0604030504040204" pitchFamily="34" charset="0"/>
                <a:cs typeface="Verdana" panose="020B0604030504040204" pitchFamily="34" charset="0"/>
              </a:defRPr>
            </a:lvl1pPr>
          </a:lstStyle>
          <a:p>
            <a:pPr lvl="0"/>
            <a:r>
              <a:rPr lang="en-US"/>
              <a:t>Ort, Datum</a:t>
            </a:r>
          </a:p>
        </p:txBody>
      </p:sp>
      <p:sp>
        <p:nvSpPr>
          <p:cNvPr id="6" name="Textplatzhalter 5"/>
          <p:cNvSpPr>
            <a:spLocks noGrp="1"/>
          </p:cNvSpPr>
          <p:nvPr>
            <p:ph type="body" sz="quarter" idx="14" hasCustomPrompt="1"/>
          </p:nvPr>
        </p:nvSpPr>
        <p:spPr>
          <a:xfrm>
            <a:off x="1289117" y="5905500"/>
            <a:ext cx="4349683" cy="304800"/>
          </a:xfrm>
        </p:spPr>
        <p:txBody>
          <a:bodyPr anchor="b" anchorCtr="0"/>
          <a:lstStyle>
            <a:lvl1pPr marL="0" indent="0">
              <a:buNone/>
              <a:defRPr sz="1600" b="1"/>
            </a:lvl1pPr>
          </a:lstStyle>
          <a:p>
            <a:pPr lvl="0"/>
            <a:r>
              <a:rPr lang="en-US"/>
              <a:t>Name</a:t>
            </a:r>
          </a:p>
        </p:txBody>
      </p:sp>
      <p:pic>
        <p:nvPicPr>
          <p:cNvPr id="13" name="Picture 1">
            <a:extLst>
              <a:ext uri="{FF2B5EF4-FFF2-40B4-BE49-F238E27FC236}">
                <a16:creationId xmlns:a16="http://schemas.microsoft.com/office/drawing/2014/main" id="{5F463A8B-7A16-4913-A436-C7C72E4EB4C7}"/>
              </a:ext>
            </a:extLst>
          </p:cNvPr>
          <p:cNvPicPr/>
          <p:nvPr userDrawn="1"/>
        </p:nvPicPr>
        <p:blipFill>
          <a:blip r:embed="rId7" cstate="print">
            <a:extLst>
              <a:ext uri="{28A0092B-C50C-407E-A947-70E740481C1C}">
                <a14:useLocalDpi xmlns:a14="http://schemas.microsoft.com/office/drawing/2010/main" val="0"/>
              </a:ext>
            </a:extLst>
          </a:blip>
          <a:stretch>
            <a:fillRect/>
          </a:stretch>
        </p:blipFill>
        <p:spPr bwMode="auto">
          <a:xfrm>
            <a:off x="9549245" y="282405"/>
            <a:ext cx="2125765" cy="1141149"/>
          </a:xfrm>
          <a:prstGeom prst="rect">
            <a:avLst/>
          </a:prstGeom>
          <a:ln>
            <a:noFill/>
          </a:ln>
          <a:extLst>
            <a:ext uri="{53640926-AAD7-44D8-BBD7-CCE9431645EC}">
              <a14:shadowObscured xmlns:a14="http://schemas.microsoft.com/office/drawing/2010/main"/>
            </a:ext>
          </a:extLst>
        </p:spPr>
      </p:pic>
      <p:grpSp>
        <p:nvGrpSpPr>
          <p:cNvPr id="12" name="Gruppieren 11">
            <a:extLst>
              <a:ext uri="{FF2B5EF4-FFF2-40B4-BE49-F238E27FC236}">
                <a16:creationId xmlns:a16="http://schemas.microsoft.com/office/drawing/2014/main" id="{65AA77F8-C88C-42AF-9FC0-FB38AC021873}"/>
              </a:ext>
            </a:extLst>
          </p:cNvPr>
          <p:cNvGrpSpPr/>
          <p:nvPr userDrawn="1"/>
        </p:nvGrpSpPr>
        <p:grpSpPr>
          <a:xfrm>
            <a:off x="7714779" y="4907862"/>
            <a:ext cx="3174769" cy="1684567"/>
            <a:chOff x="3949313" y="-435825"/>
            <a:chExt cx="3098241" cy="1684567"/>
          </a:xfrm>
        </p:grpSpPr>
        <p:sp>
          <p:nvSpPr>
            <p:cNvPr id="15" name="Inhaltsplatzhalter 2">
              <a:extLst>
                <a:ext uri="{FF2B5EF4-FFF2-40B4-BE49-F238E27FC236}">
                  <a16:creationId xmlns:a16="http://schemas.microsoft.com/office/drawing/2014/main" id="{7898762F-1A7A-44A4-BB9B-3FBF5E51A3AB}"/>
                </a:ext>
              </a:extLst>
            </p:cNvPr>
            <p:cNvSpPr txBox="1">
              <a:spLocks/>
            </p:cNvSpPr>
            <p:nvPr userDrawn="1"/>
          </p:nvSpPr>
          <p:spPr bwMode="gray">
            <a:xfrm>
              <a:off x="3965652" y="-435825"/>
              <a:ext cx="2341562" cy="72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defRPr>
                  <a:solidFill>
                    <a:schemeClr val="tx1"/>
                  </a:solidFill>
                  <a:latin typeface="Arial" pitchFamily="34" charset="0"/>
                  <a:ea typeface="ＭＳ Ｐゴシック" pitchFamily="34" charset="-128"/>
                </a:defRPr>
              </a:lvl1pPr>
              <a:lvl2pPr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lvl="1" eaLnBrk="1" hangingPunct="1">
                <a:buClr>
                  <a:schemeClr val="accent1"/>
                </a:buClr>
                <a:buFont typeface="Arial" pitchFamily="34" charset="0"/>
                <a:buNone/>
              </a:pPr>
              <a:r>
                <a:rPr lang="en-US" sz="1100" b="1"/>
                <a:t>Climate &amp; Company</a:t>
              </a:r>
            </a:p>
            <a:p>
              <a:pPr marL="0" lvl="1" eaLnBrk="1" hangingPunct="1">
                <a:buClr>
                  <a:schemeClr val="accent1"/>
                </a:buClr>
                <a:buFont typeface="Arial" pitchFamily="34" charset="0"/>
                <a:buNone/>
              </a:pPr>
              <a:r>
                <a:rPr lang="en-GB" sz="1100" kern="1200" err="1">
                  <a:solidFill>
                    <a:schemeClr val="tx1"/>
                  </a:solidFill>
                  <a:latin typeface="Arial" pitchFamily="34" charset="0"/>
                  <a:ea typeface="Frutiger LT 47 LightCn" charset="0"/>
                  <a:cs typeface="Frutiger LT 47 LightCn" charset="0"/>
                </a:rPr>
                <a:t>Ahornallee</a:t>
              </a:r>
              <a:r>
                <a:rPr lang="en-GB" sz="1100" kern="1200">
                  <a:solidFill>
                    <a:schemeClr val="tx1"/>
                  </a:solidFill>
                  <a:latin typeface="Arial" pitchFamily="34" charset="0"/>
                  <a:ea typeface="Frutiger LT 47 LightCn" charset="0"/>
                  <a:cs typeface="Frutiger LT 47 LightCn" charset="0"/>
                </a:rPr>
                <a:t> 2</a:t>
              </a:r>
              <a:br>
                <a:rPr lang="en-GB" sz="1100" kern="1200">
                  <a:solidFill>
                    <a:schemeClr val="tx1"/>
                  </a:solidFill>
                  <a:latin typeface="Arial" pitchFamily="34" charset="0"/>
                  <a:ea typeface="Frutiger LT 47 LightCn" charset="0"/>
                  <a:cs typeface="Frutiger LT 47 LightCn" charset="0"/>
                </a:rPr>
              </a:br>
              <a:r>
                <a:rPr lang="en-US" sz="1100"/>
                <a:t>12623 Berlin</a:t>
              </a:r>
            </a:p>
          </p:txBody>
        </p:sp>
        <p:grpSp>
          <p:nvGrpSpPr>
            <p:cNvPr id="16" name="Gruppieren 15">
              <a:extLst>
                <a:ext uri="{FF2B5EF4-FFF2-40B4-BE49-F238E27FC236}">
                  <a16:creationId xmlns:a16="http://schemas.microsoft.com/office/drawing/2014/main" id="{3B6F6F25-644D-478D-89F3-B820B5A507FE}"/>
                </a:ext>
              </a:extLst>
            </p:cNvPr>
            <p:cNvGrpSpPr/>
            <p:nvPr userDrawn="1"/>
          </p:nvGrpSpPr>
          <p:grpSpPr>
            <a:xfrm>
              <a:off x="3949313" y="316126"/>
              <a:ext cx="3098241" cy="932616"/>
              <a:chOff x="3695313" y="451894"/>
              <a:chExt cx="3098241" cy="932616"/>
            </a:xfrm>
          </p:grpSpPr>
          <p:sp>
            <p:nvSpPr>
              <p:cNvPr id="17" name="Inhaltsplatzhalter 2">
                <a:extLst>
                  <a:ext uri="{FF2B5EF4-FFF2-40B4-BE49-F238E27FC236}">
                    <a16:creationId xmlns:a16="http://schemas.microsoft.com/office/drawing/2014/main" id="{7926357F-188A-454A-8214-D1858832AB24}"/>
                  </a:ext>
                </a:extLst>
              </p:cNvPr>
              <p:cNvSpPr txBox="1">
                <a:spLocks/>
              </p:cNvSpPr>
              <p:nvPr userDrawn="1"/>
            </p:nvSpPr>
            <p:spPr bwMode="gray">
              <a:xfrm>
                <a:off x="4110243" y="772330"/>
                <a:ext cx="2683311" cy="285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defRPr>
                    <a:solidFill>
                      <a:schemeClr val="tx1"/>
                    </a:solidFill>
                    <a:latin typeface="Arial" pitchFamily="34" charset="0"/>
                    <a:ea typeface="ＭＳ Ｐゴシック" pitchFamily="34" charset="-128"/>
                  </a:defRPr>
                </a:lvl1pPr>
                <a:lvl2pPr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nSpc>
                    <a:spcPct val="200000"/>
                  </a:lnSpc>
                </a:pPr>
                <a:r>
                  <a:rPr lang="en-GB" sz="1000">
                    <a:latin typeface="Frutiger LT 47 LightCn" charset="0"/>
                    <a:ea typeface="Frutiger LT 47 LightCn" charset="0"/>
                    <a:cs typeface="Frutiger LT 47 LightCn" charset="0"/>
                    <a:hlinkClick r:id="rId8"/>
                  </a:rPr>
                  <a:t>www.climcom.de</a:t>
                </a:r>
                <a:r>
                  <a:rPr lang="en-GB" sz="1000">
                    <a:latin typeface="Frutiger LT 47 LightCn" charset="0"/>
                    <a:ea typeface="Frutiger LT 47 LightCn" charset="0"/>
                    <a:cs typeface="Frutiger LT 47 LightCn" charset="0"/>
                  </a:rPr>
                  <a:t> </a:t>
                </a:r>
              </a:p>
            </p:txBody>
          </p:sp>
          <p:pic>
            <p:nvPicPr>
              <p:cNvPr id="18" name="Bild 8">
                <a:extLst>
                  <a:ext uri="{FF2B5EF4-FFF2-40B4-BE49-F238E27FC236}">
                    <a16:creationId xmlns:a16="http://schemas.microsoft.com/office/drawing/2014/main" id="{13206442-EACF-486E-9C10-0C086A4C656B}"/>
                  </a:ext>
                </a:extLst>
              </p:cNvPr>
              <p:cNvPicPr>
                <a:picLocks noChangeAspect="1"/>
              </p:cNvPicPr>
              <p:nvPr userDrawn="1"/>
            </p:nvPicPr>
            <p:blipFill>
              <a:blip r:embed="rId9" cstate="screen">
                <a:extLst>
                  <a:ext uri="{28A0092B-C50C-407E-A947-70E740481C1C}">
                    <a14:useLocalDpi xmlns:a14="http://schemas.microsoft.com/office/drawing/2010/main"/>
                  </a:ext>
                </a:extLst>
              </a:blip>
              <a:stretch>
                <a:fillRect/>
              </a:stretch>
            </p:blipFill>
            <p:spPr>
              <a:xfrm>
                <a:off x="3711652" y="539417"/>
                <a:ext cx="232913" cy="232913"/>
              </a:xfrm>
              <a:prstGeom prst="rect">
                <a:avLst/>
              </a:prstGeom>
            </p:spPr>
          </p:pic>
          <p:sp>
            <p:nvSpPr>
              <p:cNvPr id="19" name="Textfeld 11">
                <a:extLst>
                  <a:ext uri="{FF2B5EF4-FFF2-40B4-BE49-F238E27FC236}">
                    <a16:creationId xmlns:a16="http://schemas.microsoft.com/office/drawing/2014/main" id="{E42EB9CB-7175-4186-8D27-3CA8532E1D31}"/>
                  </a:ext>
                </a:extLst>
              </p:cNvPr>
              <p:cNvSpPr txBox="1"/>
              <p:nvPr userDrawn="1"/>
            </p:nvSpPr>
            <p:spPr>
              <a:xfrm>
                <a:off x="3993615" y="451894"/>
                <a:ext cx="2590065" cy="357021"/>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200000"/>
                  </a:lnSpc>
                </a:pPr>
                <a:r>
                  <a:rPr lang="en-GB" sz="1000">
                    <a:latin typeface="Frutiger LT 47 LightCn" charset="0"/>
                    <a:ea typeface="Frutiger LT 47 LightCn" charset="0"/>
                    <a:cs typeface="Frutiger LT 47 LightCn" charset="0"/>
                  </a:rPr>
                  <a:t>linkedin.com/company/climate-and-company</a:t>
                </a:r>
              </a:p>
            </p:txBody>
          </p:sp>
          <p:pic>
            <p:nvPicPr>
              <p:cNvPr id="20" name="Grafik 19">
                <a:extLst>
                  <a:ext uri="{FF2B5EF4-FFF2-40B4-BE49-F238E27FC236}">
                    <a16:creationId xmlns:a16="http://schemas.microsoft.com/office/drawing/2014/main" id="{C0749156-B000-47A3-92BE-4FB60D6D2846}"/>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3695313" y="831632"/>
                <a:ext cx="237744" cy="237744"/>
              </a:xfrm>
              <a:prstGeom prst="rect">
                <a:avLst/>
              </a:prstGeom>
            </p:spPr>
          </p:pic>
          <p:pic>
            <p:nvPicPr>
              <p:cNvPr id="21" name="Grafik 20">
                <a:extLst>
                  <a:ext uri="{FF2B5EF4-FFF2-40B4-BE49-F238E27FC236}">
                    <a16:creationId xmlns:a16="http://schemas.microsoft.com/office/drawing/2014/main" id="{F61D3A64-4B6A-4350-8914-867BCE843381}"/>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3711652" y="1146766"/>
                <a:ext cx="237744" cy="237744"/>
              </a:xfrm>
              <a:prstGeom prst="rect">
                <a:avLst/>
              </a:prstGeom>
            </p:spPr>
          </p:pic>
          <p:sp>
            <p:nvSpPr>
              <p:cNvPr id="22" name="Inhaltsplatzhalter 2">
                <a:extLst>
                  <a:ext uri="{FF2B5EF4-FFF2-40B4-BE49-F238E27FC236}">
                    <a16:creationId xmlns:a16="http://schemas.microsoft.com/office/drawing/2014/main" id="{B58A633E-3327-40F4-872F-47A39C454506}"/>
                  </a:ext>
                </a:extLst>
              </p:cNvPr>
              <p:cNvSpPr txBox="1">
                <a:spLocks/>
              </p:cNvSpPr>
              <p:nvPr userDrawn="1"/>
            </p:nvSpPr>
            <p:spPr bwMode="gray">
              <a:xfrm>
                <a:off x="4110242" y="1057562"/>
                <a:ext cx="2683311" cy="285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defRPr>
                    <a:solidFill>
                      <a:schemeClr val="tx1"/>
                    </a:solidFill>
                    <a:latin typeface="Arial" pitchFamily="34" charset="0"/>
                    <a:ea typeface="ＭＳ Ｐゴシック" pitchFamily="34" charset="-128"/>
                  </a:defRPr>
                </a:lvl1pPr>
                <a:lvl2pPr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nSpc>
                    <a:spcPct val="200000"/>
                  </a:lnSpc>
                </a:pPr>
                <a:r>
                  <a:rPr lang="en-GB" sz="1000">
                    <a:latin typeface="Frutiger LT 47 LightCn" charset="0"/>
                    <a:ea typeface="Frutiger LT 47 LightCn" charset="0"/>
                    <a:cs typeface="Frutiger LT 47 LightCn" charset="0"/>
                  </a:rPr>
                  <a:t>hello@climcom.de</a:t>
                </a:r>
              </a:p>
            </p:txBody>
          </p:sp>
        </p:grpSp>
      </p:grpSp>
    </p:spTree>
    <p:extLst>
      <p:ext uri="{BB962C8B-B14F-4D97-AF65-F5344CB8AC3E}">
        <p14:creationId xmlns:p14="http://schemas.microsoft.com/office/powerpoint/2010/main" val="1583869799"/>
      </p:ext>
    </p:extLst>
  </p:cSld>
  <p:clrMapOvr>
    <a:overrideClrMapping bg1="lt1" tx1="dk1" bg2="lt2" tx2="dk2" accent1="accent1" accent2="accent2" accent3="accent3" accent4="accent4" accent5="accent5" accent6="accent6" hlink="hlink" folHlink="folHlink"/>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2_Default?">
    <p:spTree>
      <p:nvGrpSpPr>
        <p:cNvPr id="1" name=""/>
        <p:cNvGrpSpPr/>
        <p:nvPr/>
      </p:nvGrpSpPr>
      <p:grpSpPr>
        <a:xfrm>
          <a:off x="0" y="0"/>
          <a:ext cx="0" cy="0"/>
          <a:chOff x="0" y="0"/>
          <a:chExt cx="0" cy="0"/>
        </a:xfrm>
      </p:grpSpPr>
      <p:graphicFrame>
        <p:nvGraphicFramePr>
          <p:cNvPr id="6" name="Objekt 5" hidden="1">
            <a:extLst>
              <a:ext uri="{FF2B5EF4-FFF2-40B4-BE49-F238E27FC236}">
                <a16:creationId xmlns:a16="http://schemas.microsoft.com/office/drawing/2014/main" id="{83FEBB89-BA42-442B-B0B1-EEC2B40E29EC}"/>
              </a:ext>
            </a:extLst>
          </p:cNvPr>
          <p:cNvGraphicFramePr>
            <a:graphicFrameLocks noChangeAspect="1"/>
          </p:cNvGraphicFramePr>
          <p:nvPr userDrawn="1">
            <p:custDataLst>
              <p:tags r:id="rId2"/>
            </p:custDataLst>
            <p:extLst>
              <p:ext uri="{D42A27DB-BD31-4B8C-83A1-F6EECF244321}">
                <p14:modId xmlns:p14="http://schemas.microsoft.com/office/powerpoint/2010/main" val="387810283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1987" name="think-cell Folie" r:id="rId5" imgW="530" imgH="531" progId="TCLayout.ActiveDocument.1">
                  <p:embed/>
                </p:oleObj>
              </mc:Choice>
              <mc:Fallback>
                <p:oleObj name="think-cell Folie" r:id="rId5" imgW="530" imgH="531" progId="TCLayout.ActiveDocument.1">
                  <p:embed/>
                  <p:pic>
                    <p:nvPicPr>
                      <p:cNvPr id="6" name="Objekt 5" hidden="1">
                        <a:extLst>
                          <a:ext uri="{FF2B5EF4-FFF2-40B4-BE49-F238E27FC236}">
                            <a16:creationId xmlns:a16="http://schemas.microsoft.com/office/drawing/2014/main" id="{83FEBB89-BA42-442B-B0B1-EEC2B40E29EC}"/>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hteck 3" hidden="1">
            <a:extLst>
              <a:ext uri="{FF2B5EF4-FFF2-40B4-BE49-F238E27FC236}">
                <a16:creationId xmlns:a16="http://schemas.microsoft.com/office/drawing/2014/main" id="{19353298-859E-4F5F-B908-9BE704FE446D}"/>
              </a:ext>
            </a:extLst>
          </p:cNvPr>
          <p:cNvSpPr/>
          <p:nvPr userDrawn="1">
            <p:custDataLst>
              <p:tags r:id="rId3"/>
            </p:custDataLst>
          </p:nvPr>
        </p:nvSpPr>
        <p:spPr bwMode="gray">
          <a:xfrm>
            <a:off x="0" y="0"/>
            <a:ext cx="158750" cy="15875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200" b="1" i="0" baseline="0">
              <a:solidFill>
                <a:schemeClr val="tx1"/>
              </a:solidFill>
              <a:latin typeface="Arial" panose="020B0604020202020204" pitchFamily="34" charset="0"/>
              <a:ea typeface="Verdana" panose="020B0604030504040204" pitchFamily="34" charset="0"/>
              <a:sym typeface="Arial" panose="020B0604020202020204" pitchFamily="34" charset="0"/>
            </a:endParaRPr>
          </a:p>
        </p:txBody>
      </p:sp>
      <p:sp>
        <p:nvSpPr>
          <p:cNvPr id="3" name="Datumsplatzhalter 2"/>
          <p:cNvSpPr>
            <a:spLocks noGrp="1"/>
          </p:cNvSpPr>
          <p:nvPr>
            <p:ph type="dt" sz="half" idx="10"/>
          </p:nvPr>
        </p:nvSpPr>
        <p:spPr>
          <a:xfrm>
            <a:off x="814917" y="6425409"/>
            <a:ext cx="9889595" cy="221109"/>
          </a:xfrm>
        </p:spPr>
        <p:txBody>
          <a:bodyPr/>
          <a:lstStyle/>
          <a:p>
            <a:fld id="{D95B1713-4AF6-4486-B497-95539E03C42E}" type="datetime1">
              <a:rPr lang="en-US" smtClean="0"/>
              <a:t>1/15/2021</a:t>
            </a:fld>
            <a:endParaRPr lang="en-US"/>
          </a:p>
        </p:txBody>
      </p:sp>
      <p:sp>
        <p:nvSpPr>
          <p:cNvPr id="10" name="Foliennummernplatzhalter 5"/>
          <p:cNvSpPr>
            <a:spLocks noGrp="1"/>
          </p:cNvSpPr>
          <p:nvPr>
            <p:ph type="sldNum" sz="quarter" idx="4"/>
          </p:nvPr>
        </p:nvSpPr>
        <p:spPr>
          <a:xfrm>
            <a:off x="10966563" y="6426918"/>
            <a:ext cx="628652" cy="219600"/>
          </a:xfrm>
          <a:prstGeom prst="rect">
            <a:avLst/>
          </a:prstGeom>
        </p:spPr>
        <p:txBody>
          <a:bodyPr/>
          <a:lstStyle>
            <a:lvl1pPr>
              <a:defRPr sz="1200">
                <a:latin typeface="+mn-lt"/>
              </a:defRPr>
            </a:lvl1pPr>
          </a:lstStyle>
          <a:p>
            <a:fld id="{EF7872F8-31F6-43E8-A9A9-7933E5EB1337}" type="slidenum">
              <a:rPr lang="en-US" smtClean="0"/>
              <a:pPr/>
              <a:t>‹Nr.›</a:t>
            </a:fld>
            <a:endParaRPr lang="en-US"/>
          </a:p>
        </p:txBody>
      </p:sp>
      <p:sp>
        <p:nvSpPr>
          <p:cNvPr id="8" name="Textplatzhalter 7"/>
          <p:cNvSpPr>
            <a:spLocks noGrp="1"/>
          </p:cNvSpPr>
          <p:nvPr>
            <p:ph type="body" sz="quarter" idx="18" hasCustomPrompt="1"/>
          </p:nvPr>
        </p:nvSpPr>
        <p:spPr>
          <a:xfrm>
            <a:off x="291041" y="1647473"/>
            <a:ext cx="10591800" cy="4267200"/>
          </a:xfrm>
          <a:solidFill>
            <a:srgbClr val="F6F6F8"/>
          </a:solidFill>
          <a:ln w="19050">
            <a:solidFill>
              <a:srgbClr val="53794A"/>
            </a:solidFill>
          </a:ln>
        </p:spPr>
        <p:txBody>
          <a:bodyPr lIns="72000" tIns="72000" rIns="72000" bIns="72000"/>
          <a:lstStyle>
            <a:lvl1pPr marL="285750" indent="-285750">
              <a:lnSpc>
                <a:spcPct val="100000"/>
              </a:lnSpc>
              <a:buClr>
                <a:srgbClr val="53794A"/>
              </a:buClr>
              <a:buSzPct val="100000"/>
              <a:buFont typeface="Wingdings" panose="05000000000000000000" pitchFamily="2" charset="2"/>
              <a:buChar char="§"/>
              <a:defRPr sz="1800" baseline="0"/>
            </a:lvl1pPr>
            <a:lvl2pPr marL="539750" indent="-285750">
              <a:buClr>
                <a:srgbClr val="53794A"/>
              </a:buClr>
              <a:buFont typeface="Wingdings" panose="05000000000000000000" pitchFamily="2" charset="2"/>
              <a:buChar char="Ø"/>
              <a:defRPr sz="1600"/>
            </a:lvl2pPr>
          </a:lstStyle>
          <a:p>
            <a:pPr lvl="0"/>
            <a:r>
              <a:rPr lang="en-US"/>
              <a:t>Bullet 1</a:t>
            </a:r>
          </a:p>
          <a:p>
            <a:pPr lvl="1"/>
            <a:r>
              <a:rPr lang="en-US"/>
              <a:t>Bullet 2</a:t>
            </a:r>
          </a:p>
        </p:txBody>
      </p:sp>
      <p:sp>
        <p:nvSpPr>
          <p:cNvPr id="11" name="Titel 1">
            <a:extLst>
              <a:ext uri="{FF2B5EF4-FFF2-40B4-BE49-F238E27FC236}">
                <a16:creationId xmlns:a16="http://schemas.microsoft.com/office/drawing/2014/main" id="{8731AB9E-F2B6-4680-B6EB-D45FC98A4DEC}"/>
              </a:ext>
            </a:extLst>
          </p:cNvPr>
          <p:cNvSpPr>
            <a:spLocks noGrp="1"/>
          </p:cNvSpPr>
          <p:nvPr>
            <p:ph type="title" hasCustomPrompt="1"/>
          </p:nvPr>
        </p:nvSpPr>
        <p:spPr>
          <a:xfrm>
            <a:off x="291041" y="407948"/>
            <a:ext cx="8401429" cy="603366"/>
          </a:xfrm>
        </p:spPr>
        <p:txBody>
          <a:bodyPr/>
          <a:lstStyle>
            <a:lvl1pPr>
              <a:defRPr sz="2400" baseline="0"/>
            </a:lvl1pPr>
          </a:lstStyle>
          <a:p>
            <a:r>
              <a:rPr lang="en-US" err="1"/>
              <a:t>Überschrift</a:t>
            </a:r>
            <a:endParaRPr lang="en-US"/>
          </a:p>
        </p:txBody>
      </p:sp>
      <p:cxnSp>
        <p:nvCxnSpPr>
          <p:cNvPr id="12" name="Gerade Verbindung 9">
            <a:extLst>
              <a:ext uri="{FF2B5EF4-FFF2-40B4-BE49-F238E27FC236}">
                <a16:creationId xmlns:a16="http://schemas.microsoft.com/office/drawing/2014/main" id="{A47478B0-8F14-43E2-A925-9B0188DD8817}"/>
              </a:ext>
            </a:extLst>
          </p:cNvPr>
          <p:cNvCxnSpPr/>
          <p:nvPr userDrawn="1"/>
        </p:nvCxnSpPr>
        <p:spPr bwMode="gray">
          <a:xfrm>
            <a:off x="291041" y="1136737"/>
            <a:ext cx="10752667"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4314627"/>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1_Default 2">
    <p:spTree>
      <p:nvGrpSpPr>
        <p:cNvPr id="1" name=""/>
        <p:cNvGrpSpPr/>
        <p:nvPr/>
      </p:nvGrpSpPr>
      <p:grpSpPr>
        <a:xfrm>
          <a:off x="0" y="0"/>
          <a:ext cx="0" cy="0"/>
          <a:chOff x="0" y="0"/>
          <a:chExt cx="0" cy="0"/>
        </a:xfrm>
      </p:grpSpPr>
      <p:graphicFrame>
        <p:nvGraphicFramePr>
          <p:cNvPr id="4" name="Objekt 3" hidden="1">
            <a:extLst>
              <a:ext uri="{FF2B5EF4-FFF2-40B4-BE49-F238E27FC236}">
                <a16:creationId xmlns:a16="http://schemas.microsoft.com/office/drawing/2014/main" id="{681346EC-1A7C-484E-8EB7-83186BB66825}"/>
              </a:ext>
            </a:extLst>
          </p:cNvPr>
          <p:cNvGraphicFramePr>
            <a:graphicFrameLocks noChangeAspect="1"/>
          </p:cNvGraphicFramePr>
          <p:nvPr userDrawn="1">
            <p:custDataLst>
              <p:tags r:id="rId2"/>
            </p:custDataLst>
            <p:extLst>
              <p:ext uri="{D42A27DB-BD31-4B8C-83A1-F6EECF244321}">
                <p14:modId xmlns:p14="http://schemas.microsoft.com/office/powerpoint/2010/main" val="238782457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3011" name="think-cell Folie" r:id="rId4" imgW="530" imgH="531" progId="TCLayout.ActiveDocument.1">
                  <p:embed/>
                </p:oleObj>
              </mc:Choice>
              <mc:Fallback>
                <p:oleObj name="think-cell Folie" r:id="rId4" imgW="530" imgH="531" progId="TCLayout.ActiveDocument.1">
                  <p:embed/>
                  <p:pic>
                    <p:nvPicPr>
                      <p:cNvPr id="4" name="Objekt 3" hidden="1">
                        <a:extLst>
                          <a:ext uri="{FF2B5EF4-FFF2-40B4-BE49-F238E27FC236}">
                            <a16:creationId xmlns:a16="http://schemas.microsoft.com/office/drawing/2014/main" id="{681346EC-1A7C-484E-8EB7-83186BB66825}"/>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p:cNvSpPr>
            <a:spLocks noGrp="1"/>
          </p:cNvSpPr>
          <p:nvPr>
            <p:ph type="title" hasCustomPrompt="1"/>
          </p:nvPr>
        </p:nvSpPr>
        <p:spPr>
          <a:xfrm>
            <a:off x="291041" y="407948"/>
            <a:ext cx="8401429" cy="603366"/>
          </a:xfrm>
        </p:spPr>
        <p:txBody>
          <a:bodyPr/>
          <a:lstStyle>
            <a:lvl1pPr>
              <a:defRPr sz="2400" baseline="0"/>
            </a:lvl1pPr>
          </a:lstStyle>
          <a:p>
            <a:r>
              <a:rPr lang="en-US" err="1"/>
              <a:t>Überschrift</a:t>
            </a:r>
            <a:endParaRPr lang="en-US"/>
          </a:p>
        </p:txBody>
      </p:sp>
      <p:sp>
        <p:nvSpPr>
          <p:cNvPr id="3" name="Datumsplatzhalter 2"/>
          <p:cNvSpPr>
            <a:spLocks noGrp="1"/>
          </p:cNvSpPr>
          <p:nvPr>
            <p:ph type="dt" sz="half" idx="10"/>
          </p:nvPr>
        </p:nvSpPr>
        <p:spPr>
          <a:xfrm>
            <a:off x="814917" y="6425409"/>
            <a:ext cx="9889595" cy="221109"/>
          </a:xfrm>
        </p:spPr>
        <p:txBody>
          <a:bodyPr/>
          <a:lstStyle/>
          <a:p>
            <a:fld id="{D95B1713-4AF6-4486-B497-95539E03C42E}" type="datetime1">
              <a:rPr lang="en-US" smtClean="0"/>
              <a:t>1/15/2021</a:t>
            </a:fld>
            <a:endParaRPr lang="en-US"/>
          </a:p>
        </p:txBody>
      </p:sp>
      <p:sp>
        <p:nvSpPr>
          <p:cNvPr id="8" name="Textplatzhalter 5"/>
          <p:cNvSpPr>
            <a:spLocks noGrp="1"/>
          </p:cNvSpPr>
          <p:nvPr>
            <p:ph type="body" sz="quarter" idx="16" hasCustomPrompt="1"/>
          </p:nvPr>
        </p:nvSpPr>
        <p:spPr>
          <a:xfrm>
            <a:off x="814916" y="5876475"/>
            <a:ext cx="5364000" cy="360000"/>
          </a:xfrm>
          <a:solidFill>
            <a:srgbClr val="E3E4EA"/>
          </a:solidFill>
        </p:spPr>
        <p:txBody>
          <a:bodyPr lIns="108000" anchor="ctr"/>
          <a:lstStyle>
            <a:lvl1pPr marL="0" indent="0">
              <a:lnSpc>
                <a:spcPct val="100000"/>
              </a:lnSpc>
              <a:buNone/>
              <a:defRPr sz="1400" b="0"/>
            </a:lvl1pPr>
          </a:lstStyle>
          <a:p>
            <a:pPr lvl="0"/>
            <a:r>
              <a:rPr lang="en-US"/>
              <a:t>Quelle Grafik</a:t>
            </a:r>
          </a:p>
        </p:txBody>
      </p:sp>
      <p:sp>
        <p:nvSpPr>
          <p:cNvPr id="10" name="Foliennummernplatzhalter 5"/>
          <p:cNvSpPr>
            <a:spLocks noGrp="1"/>
          </p:cNvSpPr>
          <p:nvPr>
            <p:ph type="sldNum" sz="quarter" idx="4"/>
          </p:nvPr>
        </p:nvSpPr>
        <p:spPr>
          <a:xfrm>
            <a:off x="10966563" y="6426918"/>
            <a:ext cx="628652" cy="219600"/>
          </a:xfrm>
          <a:prstGeom prst="rect">
            <a:avLst/>
          </a:prstGeom>
        </p:spPr>
        <p:txBody>
          <a:bodyPr/>
          <a:lstStyle>
            <a:lvl1pPr>
              <a:defRPr sz="1200">
                <a:latin typeface="+mn-lt"/>
              </a:defRPr>
            </a:lvl1pPr>
          </a:lstStyle>
          <a:p>
            <a:fld id="{EF7872F8-31F6-43E8-A9A9-7933E5EB1337}" type="slidenum">
              <a:rPr lang="en-US" smtClean="0"/>
              <a:pPr/>
              <a:t>‹Nr.›</a:t>
            </a:fld>
            <a:endParaRPr lang="en-US"/>
          </a:p>
        </p:txBody>
      </p:sp>
      <p:sp>
        <p:nvSpPr>
          <p:cNvPr id="11" name="Textplatzhalter 5"/>
          <p:cNvSpPr>
            <a:spLocks noGrp="1"/>
          </p:cNvSpPr>
          <p:nvPr>
            <p:ph type="body" sz="quarter" idx="17" hasCustomPrompt="1"/>
          </p:nvPr>
        </p:nvSpPr>
        <p:spPr>
          <a:xfrm>
            <a:off x="814917" y="1848075"/>
            <a:ext cx="5364000" cy="360000"/>
          </a:xfrm>
          <a:solidFill>
            <a:srgbClr val="E3E4EA"/>
          </a:solidFill>
        </p:spPr>
        <p:txBody>
          <a:bodyPr lIns="108000" anchor="ctr" anchorCtr="0"/>
          <a:lstStyle>
            <a:lvl1pPr marL="0" indent="0">
              <a:lnSpc>
                <a:spcPct val="100000"/>
              </a:lnSpc>
              <a:buNone/>
              <a:defRPr sz="1400" b="0"/>
            </a:lvl1pPr>
          </a:lstStyle>
          <a:p>
            <a:pPr lvl="0"/>
            <a:r>
              <a:rPr lang="en-US"/>
              <a:t>Title A</a:t>
            </a:r>
          </a:p>
        </p:txBody>
      </p:sp>
      <p:sp>
        <p:nvSpPr>
          <p:cNvPr id="13" name="Textplatzhalter 5"/>
          <p:cNvSpPr>
            <a:spLocks noGrp="1"/>
          </p:cNvSpPr>
          <p:nvPr>
            <p:ph type="body" sz="quarter" idx="19" hasCustomPrompt="1"/>
          </p:nvPr>
        </p:nvSpPr>
        <p:spPr>
          <a:xfrm>
            <a:off x="6247764" y="5876475"/>
            <a:ext cx="5364000" cy="360000"/>
          </a:xfrm>
          <a:solidFill>
            <a:srgbClr val="E3E4EA"/>
          </a:solidFill>
        </p:spPr>
        <p:txBody>
          <a:bodyPr lIns="108000" anchor="ctr"/>
          <a:lstStyle>
            <a:lvl1pPr marL="0" indent="0">
              <a:lnSpc>
                <a:spcPct val="100000"/>
              </a:lnSpc>
              <a:buNone/>
              <a:defRPr sz="1400" b="0"/>
            </a:lvl1pPr>
          </a:lstStyle>
          <a:p>
            <a:pPr lvl="0"/>
            <a:r>
              <a:rPr lang="en-US"/>
              <a:t>Quelle Grafik</a:t>
            </a:r>
          </a:p>
        </p:txBody>
      </p:sp>
      <p:sp>
        <p:nvSpPr>
          <p:cNvPr id="14" name="Textplatzhalter 5"/>
          <p:cNvSpPr>
            <a:spLocks noGrp="1"/>
          </p:cNvSpPr>
          <p:nvPr>
            <p:ph type="body" sz="quarter" idx="20" hasCustomPrompt="1"/>
          </p:nvPr>
        </p:nvSpPr>
        <p:spPr>
          <a:xfrm>
            <a:off x="6247765" y="1848075"/>
            <a:ext cx="5364000" cy="360000"/>
          </a:xfrm>
          <a:solidFill>
            <a:srgbClr val="E3E4EA"/>
          </a:solidFill>
        </p:spPr>
        <p:txBody>
          <a:bodyPr lIns="108000" anchor="ctr" anchorCtr="0"/>
          <a:lstStyle>
            <a:lvl1pPr marL="0" marR="0" indent="0" algn="l" defTabSz="914400" rtl="0" eaLnBrk="1" fontAlgn="auto" latinLnBrk="0" hangingPunct="1">
              <a:lnSpc>
                <a:spcPct val="100000"/>
              </a:lnSpc>
              <a:spcBef>
                <a:spcPts val="0"/>
              </a:spcBef>
              <a:spcAft>
                <a:spcPts val="900"/>
              </a:spcAft>
              <a:buClr>
                <a:schemeClr val="accent3"/>
              </a:buClr>
              <a:buSzTx/>
              <a:buFont typeface="Flexo" pitchFamily="50" charset="0"/>
              <a:buNone/>
              <a:tabLst/>
              <a:defRPr sz="1400" b="0"/>
            </a:lvl1pPr>
          </a:lstStyle>
          <a:p>
            <a:pPr marL="0" marR="0" lvl="0" indent="0" algn="l" defTabSz="914400" rtl="0" eaLnBrk="1" fontAlgn="auto" latinLnBrk="0" hangingPunct="1">
              <a:lnSpc>
                <a:spcPct val="100000"/>
              </a:lnSpc>
              <a:spcBef>
                <a:spcPts val="0"/>
              </a:spcBef>
              <a:spcAft>
                <a:spcPts val="900"/>
              </a:spcAft>
              <a:buClr>
                <a:schemeClr val="accent3"/>
              </a:buClr>
              <a:buSzTx/>
              <a:buFont typeface="Flexo" pitchFamily="50" charset="0"/>
              <a:buNone/>
              <a:tabLst/>
              <a:defRPr/>
            </a:pPr>
            <a:r>
              <a:rPr lang="en-US"/>
              <a:t>Title B</a:t>
            </a:r>
          </a:p>
        </p:txBody>
      </p:sp>
      <p:sp>
        <p:nvSpPr>
          <p:cNvPr id="18" name="Textplatzhalter 7">
            <a:extLst>
              <a:ext uri="{FF2B5EF4-FFF2-40B4-BE49-F238E27FC236}">
                <a16:creationId xmlns:a16="http://schemas.microsoft.com/office/drawing/2014/main" id="{EAC367F6-C977-469A-9746-A4F9265B78B0}"/>
              </a:ext>
            </a:extLst>
          </p:cNvPr>
          <p:cNvSpPr>
            <a:spLocks noGrp="1"/>
          </p:cNvSpPr>
          <p:nvPr>
            <p:ph type="body" sz="quarter" idx="18" hasCustomPrompt="1"/>
          </p:nvPr>
        </p:nvSpPr>
        <p:spPr>
          <a:xfrm>
            <a:off x="814917" y="2306319"/>
            <a:ext cx="5363999" cy="3379713"/>
          </a:xfrm>
          <a:solidFill>
            <a:srgbClr val="F6F6F8"/>
          </a:solidFill>
          <a:ln w="12700">
            <a:solidFill>
              <a:srgbClr val="53794A"/>
            </a:solidFill>
          </a:ln>
        </p:spPr>
        <p:txBody>
          <a:bodyPr lIns="72000" tIns="72000" rIns="72000" bIns="72000"/>
          <a:lstStyle>
            <a:lvl1pPr marL="285750" indent="-285750">
              <a:lnSpc>
                <a:spcPct val="100000"/>
              </a:lnSpc>
              <a:buClr>
                <a:srgbClr val="53794A"/>
              </a:buClr>
              <a:buSzPct val="100000"/>
              <a:buFont typeface="Wingdings" panose="05000000000000000000" pitchFamily="2" charset="2"/>
              <a:buChar char="§"/>
              <a:defRPr sz="1800" baseline="0"/>
            </a:lvl1pPr>
            <a:lvl2pPr marL="539750" indent="-285750">
              <a:buClr>
                <a:srgbClr val="53794A"/>
              </a:buClr>
              <a:buFont typeface="Wingdings" panose="05000000000000000000" pitchFamily="2" charset="2"/>
              <a:buChar char="Ø"/>
              <a:defRPr sz="1600"/>
            </a:lvl2pPr>
          </a:lstStyle>
          <a:p>
            <a:pPr lvl="0"/>
            <a:r>
              <a:rPr lang="en-US"/>
              <a:t>Bullet 1</a:t>
            </a:r>
          </a:p>
          <a:p>
            <a:pPr lvl="1"/>
            <a:r>
              <a:rPr lang="en-US"/>
              <a:t>Bullet 2</a:t>
            </a:r>
          </a:p>
        </p:txBody>
      </p:sp>
      <p:sp>
        <p:nvSpPr>
          <p:cNvPr id="19" name="Textplatzhalter 7">
            <a:extLst>
              <a:ext uri="{FF2B5EF4-FFF2-40B4-BE49-F238E27FC236}">
                <a16:creationId xmlns:a16="http://schemas.microsoft.com/office/drawing/2014/main" id="{535A696F-80CC-4289-B01D-811BE4888720}"/>
              </a:ext>
            </a:extLst>
          </p:cNvPr>
          <p:cNvSpPr>
            <a:spLocks noGrp="1"/>
          </p:cNvSpPr>
          <p:nvPr>
            <p:ph type="body" sz="quarter" idx="21" hasCustomPrompt="1"/>
          </p:nvPr>
        </p:nvSpPr>
        <p:spPr>
          <a:xfrm>
            <a:off x="6247765" y="2306319"/>
            <a:ext cx="5363999" cy="3379713"/>
          </a:xfrm>
          <a:solidFill>
            <a:srgbClr val="F6F6F8"/>
          </a:solidFill>
          <a:ln w="12700">
            <a:solidFill>
              <a:srgbClr val="53794A"/>
            </a:solidFill>
          </a:ln>
        </p:spPr>
        <p:txBody>
          <a:bodyPr lIns="72000" tIns="72000" rIns="72000" bIns="72000"/>
          <a:lstStyle>
            <a:lvl1pPr marL="285750" indent="-285750">
              <a:lnSpc>
                <a:spcPct val="100000"/>
              </a:lnSpc>
              <a:buClr>
                <a:srgbClr val="53794A"/>
              </a:buClr>
              <a:buSzPct val="100000"/>
              <a:buFont typeface="Wingdings" panose="05000000000000000000" pitchFamily="2" charset="2"/>
              <a:buChar char="§"/>
              <a:defRPr sz="1800" baseline="0"/>
            </a:lvl1pPr>
            <a:lvl2pPr marL="539750" indent="-285750">
              <a:buClr>
                <a:srgbClr val="53794A"/>
              </a:buClr>
              <a:buFont typeface="Wingdings" panose="05000000000000000000" pitchFamily="2" charset="2"/>
              <a:buChar char="Ø"/>
              <a:defRPr sz="1600"/>
            </a:lvl2pPr>
          </a:lstStyle>
          <a:p>
            <a:pPr lvl="0"/>
            <a:r>
              <a:rPr lang="en-US"/>
              <a:t>Bullet 1</a:t>
            </a:r>
          </a:p>
          <a:p>
            <a:pPr lvl="1"/>
            <a:r>
              <a:rPr lang="en-US"/>
              <a:t>Bullet 2</a:t>
            </a:r>
          </a:p>
        </p:txBody>
      </p:sp>
      <p:cxnSp>
        <p:nvCxnSpPr>
          <p:cNvPr id="12" name="Gerade Verbindung 9">
            <a:extLst>
              <a:ext uri="{FF2B5EF4-FFF2-40B4-BE49-F238E27FC236}">
                <a16:creationId xmlns:a16="http://schemas.microsoft.com/office/drawing/2014/main" id="{9C0D17EA-DAD3-463F-935B-3E3A8F98E837}"/>
              </a:ext>
            </a:extLst>
          </p:cNvPr>
          <p:cNvCxnSpPr/>
          <p:nvPr userDrawn="1"/>
        </p:nvCxnSpPr>
        <p:spPr bwMode="gray">
          <a:xfrm>
            <a:off x="291041" y="1136737"/>
            <a:ext cx="10752667"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5868139"/>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1_Gliederung - 3 Kapitel">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DEFD88BD-F1B0-4AEA-BD01-D9AEA4245B54}"/>
              </a:ext>
            </a:extLst>
          </p:cNvPr>
          <p:cNvGraphicFramePr>
            <a:graphicFrameLocks noChangeAspect="1"/>
          </p:cNvGraphicFramePr>
          <p:nvPr userDrawn="1">
            <p:custDataLst>
              <p:tags r:id="rId2"/>
            </p:custDataLst>
            <p:extLst>
              <p:ext uri="{D42A27DB-BD31-4B8C-83A1-F6EECF244321}">
                <p14:modId xmlns:p14="http://schemas.microsoft.com/office/powerpoint/2010/main" val="423484744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4035" name="think-cell Folie" r:id="rId4" imgW="530" imgH="531" progId="TCLayout.ActiveDocument.1">
                  <p:embed/>
                </p:oleObj>
              </mc:Choice>
              <mc:Fallback>
                <p:oleObj name="think-cell Folie" r:id="rId4" imgW="530" imgH="531" progId="TCLayout.ActiveDocument.1">
                  <p:embed/>
                  <p:pic>
                    <p:nvPicPr>
                      <p:cNvPr id="3" name="Objekt 2" hidden="1">
                        <a:extLst>
                          <a:ext uri="{FF2B5EF4-FFF2-40B4-BE49-F238E27FC236}">
                            <a16:creationId xmlns:a16="http://schemas.microsoft.com/office/drawing/2014/main" id="{DEFD88BD-F1B0-4AEA-BD01-D9AEA4245B54}"/>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hteck 4"/>
          <p:cNvSpPr/>
          <p:nvPr userDrawn="1"/>
        </p:nvSpPr>
        <p:spPr bwMode="gray">
          <a:xfrm>
            <a:off x="814917" y="1827932"/>
            <a:ext cx="10780299" cy="4437858"/>
          </a:xfrm>
          <a:prstGeom prst="rect">
            <a:avLst/>
          </a:prstGeom>
          <a:solidFill>
            <a:srgbClr val="E3E4EA"/>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6" name="Textfeld 5"/>
          <p:cNvSpPr txBox="1"/>
          <p:nvPr userDrawn="1"/>
        </p:nvSpPr>
        <p:spPr>
          <a:xfrm>
            <a:off x="814917" y="1122259"/>
            <a:ext cx="8402400" cy="430887"/>
          </a:xfrm>
          <a:prstGeom prst="rect">
            <a:avLst/>
          </a:prstGeom>
          <a:noFill/>
        </p:spPr>
        <p:txBody>
          <a:bodyPr vert="horz" lIns="144000" tIns="0" rIns="144000" bIns="0" rtlCol="0" anchor="ctr">
            <a:noAutofit/>
          </a:bodyPr>
          <a:lstStyle>
            <a:lvl1pPr indent="0">
              <a:lnSpc>
                <a:spcPct val="100000"/>
              </a:lnSpc>
              <a:spcBef>
                <a:spcPts val="0"/>
              </a:spcBef>
              <a:spcAft>
                <a:spcPts val="0"/>
              </a:spcAft>
              <a:buClr>
                <a:schemeClr val="accent3"/>
              </a:buClr>
              <a:buFont typeface="Flexo" pitchFamily="50" charset="0"/>
              <a:buNone/>
              <a:defRPr b="1" baseline="0">
                <a:ea typeface="Verdana" panose="020B0604030504040204" pitchFamily="34" charset="0"/>
                <a:cs typeface="Verdana" panose="020B0604030504040204" pitchFamily="34" charset="0"/>
              </a:defRPr>
            </a:lvl1pPr>
            <a:lvl2pPr indent="0" algn="ctr">
              <a:lnSpc>
                <a:spcPts val="2800"/>
              </a:lnSpc>
              <a:spcBef>
                <a:spcPts val="0"/>
              </a:spcBef>
              <a:spcAft>
                <a:spcPts val="900"/>
              </a:spcAft>
              <a:buClr>
                <a:schemeClr val="accent3"/>
              </a:buClr>
              <a:buFont typeface="Arial" pitchFamily="34" charset="0"/>
              <a:buNone/>
              <a:defRPr sz="2000">
                <a:solidFill>
                  <a:schemeClr val="tx1">
                    <a:tint val="75000"/>
                  </a:schemeClr>
                </a:solidFill>
                <a:ea typeface="Verdana" panose="020B0604030504040204" pitchFamily="34" charset="0"/>
                <a:cs typeface="Verdana" panose="020B0604030504040204" pitchFamily="34" charset="0"/>
              </a:defRPr>
            </a:lvl2pPr>
            <a:lvl3pPr indent="0" algn="ctr">
              <a:lnSpc>
                <a:spcPts val="2800"/>
              </a:lnSpc>
              <a:spcBef>
                <a:spcPts val="0"/>
              </a:spcBef>
              <a:spcAft>
                <a:spcPts val="900"/>
              </a:spcAft>
              <a:buClr>
                <a:schemeClr val="accent3"/>
              </a:buClr>
              <a:buFont typeface="Arial" pitchFamily="34" charset="0"/>
              <a:buNone/>
              <a:defRPr sz="1600">
                <a:solidFill>
                  <a:schemeClr val="tx1">
                    <a:tint val="75000"/>
                  </a:schemeClr>
                </a:solidFill>
                <a:ea typeface="Verdana" panose="020B0604030504040204" pitchFamily="34" charset="0"/>
                <a:cs typeface="Verdana" panose="020B0604030504040204" pitchFamily="34" charset="0"/>
              </a:defRPr>
            </a:lvl3pPr>
            <a:lvl4pPr indent="0" algn="ctr" defTabSz="895350">
              <a:lnSpc>
                <a:spcPts val="2800"/>
              </a:lnSpc>
              <a:spcBef>
                <a:spcPts val="0"/>
              </a:spcBef>
              <a:spcAft>
                <a:spcPts val="900"/>
              </a:spcAft>
              <a:buClr>
                <a:schemeClr val="accent3"/>
              </a:buClr>
              <a:buFont typeface="Arial" pitchFamily="34" charset="0"/>
              <a:buNone/>
              <a:defRPr sz="1400">
                <a:solidFill>
                  <a:schemeClr val="tx1">
                    <a:tint val="75000"/>
                  </a:schemeClr>
                </a:solidFill>
                <a:ea typeface="Verdana" panose="020B0604030504040204" pitchFamily="34" charset="0"/>
                <a:cs typeface="Verdana" panose="020B0604030504040204" pitchFamily="34" charset="0"/>
              </a:defRPr>
            </a:lvl4pPr>
            <a:lvl5pPr indent="0" algn="ctr">
              <a:lnSpc>
                <a:spcPts val="2800"/>
              </a:lnSpc>
              <a:spcBef>
                <a:spcPts val="0"/>
              </a:spcBef>
              <a:spcAft>
                <a:spcPts val="900"/>
              </a:spcAft>
              <a:buClr>
                <a:schemeClr val="tx1"/>
              </a:buClr>
              <a:buFont typeface="Arial" pitchFamily="34" charset="0"/>
              <a:buNone/>
              <a:defRPr baseline="0">
                <a:solidFill>
                  <a:schemeClr val="tx1">
                    <a:tint val="75000"/>
                  </a:schemeClr>
                </a:solidFill>
                <a:ea typeface="Verdana" panose="020B0604030504040204" pitchFamily="34" charset="0"/>
                <a:cs typeface="Verdana" panose="020B0604030504040204" pitchFamily="34" charset="0"/>
              </a:defRPr>
            </a:lvl5pPr>
            <a:lvl6pPr indent="0" algn="ctr">
              <a:spcBef>
                <a:spcPct val="20000"/>
              </a:spcBef>
              <a:buFont typeface="Arial" pitchFamily="34" charset="0"/>
              <a:buNone/>
              <a:defRPr sz="2000">
                <a:solidFill>
                  <a:schemeClr val="tx1">
                    <a:tint val="75000"/>
                  </a:schemeClr>
                </a:solidFill>
              </a:defRPr>
            </a:lvl6pPr>
            <a:lvl7pPr indent="0" algn="ctr">
              <a:spcBef>
                <a:spcPct val="20000"/>
              </a:spcBef>
              <a:buFont typeface="Arial" pitchFamily="34" charset="0"/>
              <a:buNone/>
              <a:defRPr sz="2000">
                <a:solidFill>
                  <a:schemeClr val="tx1">
                    <a:tint val="75000"/>
                  </a:schemeClr>
                </a:solidFill>
              </a:defRPr>
            </a:lvl7pPr>
            <a:lvl8pPr indent="0" algn="ctr">
              <a:spcBef>
                <a:spcPct val="20000"/>
              </a:spcBef>
              <a:buFont typeface="Arial" pitchFamily="34" charset="0"/>
              <a:buNone/>
              <a:defRPr sz="2000">
                <a:solidFill>
                  <a:schemeClr val="tx1">
                    <a:tint val="75000"/>
                  </a:schemeClr>
                </a:solidFill>
              </a:defRPr>
            </a:lvl8pPr>
            <a:lvl9pPr indent="0" algn="ctr">
              <a:spcBef>
                <a:spcPct val="20000"/>
              </a:spcBef>
              <a:buFont typeface="Arial" pitchFamily="34" charset="0"/>
              <a:buNone/>
              <a:defRPr sz="2000">
                <a:solidFill>
                  <a:schemeClr val="tx1">
                    <a:tint val="75000"/>
                  </a:schemeClr>
                </a:solidFill>
              </a:defRPr>
            </a:lvl9pPr>
          </a:lstStyle>
          <a:p>
            <a:pPr lvl="0"/>
            <a:r>
              <a:rPr lang="en-US" sz="2000"/>
              <a:t>Outline…</a:t>
            </a:r>
          </a:p>
        </p:txBody>
      </p:sp>
      <p:sp>
        <p:nvSpPr>
          <p:cNvPr id="10" name="Untertitel 2"/>
          <p:cNvSpPr>
            <a:spLocks noGrp="1"/>
          </p:cNvSpPr>
          <p:nvPr>
            <p:ph type="subTitle" idx="1" hasCustomPrompt="1"/>
          </p:nvPr>
        </p:nvSpPr>
        <p:spPr bwMode="gray">
          <a:xfrm>
            <a:off x="2038350" y="2844693"/>
            <a:ext cx="9296401" cy="680917"/>
          </a:xfrm>
          <a:solidFill>
            <a:srgbClr val="F2F2F2"/>
          </a:solidFill>
        </p:spPr>
        <p:txBody>
          <a:bodyPr lIns="144000" rIns="144000" anchor="ctr"/>
          <a:lstStyle>
            <a:lvl1pPr marL="0" indent="0" algn="l">
              <a:lnSpc>
                <a:spcPct val="100000"/>
              </a:lnSpc>
              <a:spcAft>
                <a:spcPts val="0"/>
              </a:spcAft>
              <a:buNone/>
              <a:defRPr sz="1800" b="1" baseline="0">
                <a:solidFill>
                  <a:schemeClr val="tx1"/>
                </a:solidFill>
                <a:latin typeface="+mn-lt"/>
                <a:ea typeface="Verdana" panose="020B0604030504040204" pitchFamily="34" charset="0"/>
                <a:cs typeface="Verdan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err="1"/>
              <a:t>Kapitel</a:t>
            </a:r>
            <a:r>
              <a:rPr lang="en-US"/>
              <a:t>		</a:t>
            </a:r>
          </a:p>
        </p:txBody>
      </p:sp>
      <p:sp>
        <p:nvSpPr>
          <p:cNvPr id="17" name="Textplatzhalter 5"/>
          <p:cNvSpPr>
            <a:spLocks noGrp="1"/>
          </p:cNvSpPr>
          <p:nvPr>
            <p:ph type="body" sz="quarter" idx="18" hasCustomPrompt="1"/>
          </p:nvPr>
        </p:nvSpPr>
        <p:spPr>
          <a:xfrm>
            <a:off x="2038350" y="3633940"/>
            <a:ext cx="9296401" cy="691272"/>
          </a:xfrm>
          <a:solidFill>
            <a:srgbClr val="F2F2F2"/>
          </a:solidFill>
        </p:spPr>
        <p:txBody>
          <a:bodyPr lIns="144000" rIns="144000" anchor="ctr" anchorCtr="0"/>
          <a:lstStyle>
            <a:lvl1pPr marL="0" indent="0">
              <a:lnSpc>
                <a:spcPct val="100000"/>
              </a:lnSpc>
              <a:buNone/>
              <a:defRPr sz="1800" b="1"/>
            </a:lvl1pPr>
          </a:lstStyle>
          <a:p>
            <a:pPr lvl="0"/>
            <a:r>
              <a:rPr lang="en-US"/>
              <a:t>Kapitel</a:t>
            </a:r>
          </a:p>
        </p:txBody>
      </p:sp>
      <p:sp>
        <p:nvSpPr>
          <p:cNvPr id="21" name="Textplatzhalter 5"/>
          <p:cNvSpPr>
            <a:spLocks noGrp="1"/>
          </p:cNvSpPr>
          <p:nvPr>
            <p:ph type="body" sz="quarter" idx="22" hasCustomPrompt="1"/>
          </p:nvPr>
        </p:nvSpPr>
        <p:spPr>
          <a:xfrm>
            <a:off x="2038350" y="4433542"/>
            <a:ext cx="9296401" cy="691272"/>
          </a:xfrm>
          <a:solidFill>
            <a:srgbClr val="F2F2F2"/>
          </a:solidFill>
        </p:spPr>
        <p:txBody>
          <a:bodyPr lIns="144000" rIns="144000" anchor="ctr" anchorCtr="0"/>
          <a:lstStyle>
            <a:lvl1pPr marL="0" indent="0">
              <a:lnSpc>
                <a:spcPct val="100000"/>
              </a:lnSpc>
              <a:buNone/>
              <a:defRPr sz="1800" b="1"/>
            </a:lvl1pPr>
          </a:lstStyle>
          <a:p>
            <a:pPr lvl="0"/>
            <a:r>
              <a:rPr lang="en-US"/>
              <a:t>Kapitel</a:t>
            </a:r>
          </a:p>
        </p:txBody>
      </p:sp>
      <p:sp>
        <p:nvSpPr>
          <p:cNvPr id="2" name="Rechteck 1"/>
          <p:cNvSpPr/>
          <p:nvPr userDrawn="1"/>
        </p:nvSpPr>
        <p:spPr bwMode="gray">
          <a:xfrm>
            <a:off x="1047750" y="2844693"/>
            <a:ext cx="819150" cy="680917"/>
          </a:xfrm>
          <a:prstGeom prst="rect">
            <a:avLst/>
          </a:prstGeom>
          <a:solidFill>
            <a:srgbClr val="F2F2F2"/>
          </a:solidFill>
        </p:spPr>
        <p:txBody>
          <a:bodyPr vert="horz" lIns="144000" tIns="0" rIns="144000" bIns="0" rtlCol="0" anchor="ctr">
            <a:noAutofit/>
          </a:bodyPr>
          <a:lstStyle/>
          <a:p>
            <a:pPr lvl="0" indent="0" algn="ctr">
              <a:lnSpc>
                <a:spcPct val="100000"/>
              </a:lnSpc>
              <a:spcBef>
                <a:spcPts val="0"/>
              </a:spcBef>
              <a:spcAft>
                <a:spcPts val="0"/>
              </a:spcAft>
              <a:buClr>
                <a:schemeClr val="accent3"/>
              </a:buClr>
              <a:buFont typeface="Flexo" pitchFamily="50" charset="0"/>
              <a:buNone/>
            </a:pPr>
            <a:r>
              <a:rPr lang="en-US" b="1" baseline="0">
                <a:solidFill>
                  <a:schemeClr val="tx1"/>
                </a:solidFill>
                <a:ea typeface="Verdana" panose="020B0604030504040204" pitchFamily="34" charset="0"/>
              </a:rPr>
              <a:t>1.</a:t>
            </a:r>
          </a:p>
        </p:txBody>
      </p:sp>
      <p:sp>
        <p:nvSpPr>
          <p:cNvPr id="24" name="Rechteck 23"/>
          <p:cNvSpPr/>
          <p:nvPr userDrawn="1"/>
        </p:nvSpPr>
        <p:spPr bwMode="gray">
          <a:xfrm>
            <a:off x="1047750" y="3644295"/>
            <a:ext cx="819150" cy="680917"/>
          </a:xfrm>
          <a:prstGeom prst="rect">
            <a:avLst/>
          </a:prstGeom>
          <a:solidFill>
            <a:srgbClr val="F2F2F2"/>
          </a:solidFill>
        </p:spPr>
        <p:txBody>
          <a:bodyPr vert="horz" lIns="144000" tIns="0" rIns="144000" bIns="0" rtlCol="0" anchor="ctr">
            <a:noAutofit/>
          </a:bodyPr>
          <a:lstStyle/>
          <a:p>
            <a:pPr lvl="0" indent="0" algn="ctr">
              <a:lnSpc>
                <a:spcPct val="100000"/>
              </a:lnSpc>
              <a:spcBef>
                <a:spcPts val="0"/>
              </a:spcBef>
              <a:spcAft>
                <a:spcPts val="0"/>
              </a:spcAft>
              <a:buClr>
                <a:schemeClr val="accent3"/>
              </a:buClr>
              <a:buFont typeface="Flexo" pitchFamily="50" charset="0"/>
              <a:buNone/>
            </a:pPr>
            <a:r>
              <a:rPr lang="en-US" b="1" baseline="0">
                <a:solidFill>
                  <a:schemeClr val="tx1"/>
                </a:solidFill>
                <a:ea typeface="Verdana" panose="020B0604030504040204" pitchFamily="34" charset="0"/>
              </a:rPr>
              <a:t>2.</a:t>
            </a:r>
          </a:p>
        </p:txBody>
      </p:sp>
      <p:sp>
        <p:nvSpPr>
          <p:cNvPr id="25" name="Rechteck 24"/>
          <p:cNvSpPr/>
          <p:nvPr userDrawn="1"/>
        </p:nvSpPr>
        <p:spPr bwMode="gray">
          <a:xfrm>
            <a:off x="1047750" y="4443897"/>
            <a:ext cx="819150" cy="680917"/>
          </a:xfrm>
          <a:prstGeom prst="rect">
            <a:avLst/>
          </a:prstGeom>
          <a:solidFill>
            <a:srgbClr val="F2F2F2"/>
          </a:solidFill>
        </p:spPr>
        <p:txBody>
          <a:bodyPr vert="horz" lIns="144000" tIns="0" rIns="144000" bIns="0" rtlCol="0" anchor="ctr">
            <a:noAutofit/>
          </a:bodyPr>
          <a:lstStyle/>
          <a:p>
            <a:pPr lvl="0" indent="0" algn="ctr">
              <a:lnSpc>
                <a:spcPct val="100000"/>
              </a:lnSpc>
              <a:spcBef>
                <a:spcPts val="0"/>
              </a:spcBef>
              <a:spcAft>
                <a:spcPts val="0"/>
              </a:spcAft>
              <a:buClr>
                <a:schemeClr val="accent3"/>
              </a:buClr>
              <a:buFont typeface="Flexo" pitchFamily="50" charset="0"/>
              <a:buNone/>
            </a:pPr>
            <a:r>
              <a:rPr lang="en-US" b="1" baseline="0">
                <a:solidFill>
                  <a:schemeClr val="tx1"/>
                </a:solidFill>
                <a:ea typeface="Verdana" panose="020B0604030504040204" pitchFamily="34" charset="0"/>
              </a:rPr>
              <a:t>3.</a:t>
            </a:r>
          </a:p>
        </p:txBody>
      </p:sp>
    </p:spTree>
    <p:extLst>
      <p:ext uri="{BB962C8B-B14F-4D97-AF65-F5344CB8AC3E}">
        <p14:creationId xmlns:p14="http://schemas.microsoft.com/office/powerpoint/2010/main" val="3557875552"/>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1_Danksagung_Standard">
    <p:spTree>
      <p:nvGrpSpPr>
        <p:cNvPr id="1" name=""/>
        <p:cNvGrpSpPr/>
        <p:nvPr/>
      </p:nvGrpSpPr>
      <p:grpSpPr>
        <a:xfrm>
          <a:off x="0" y="0"/>
          <a:ext cx="0" cy="0"/>
          <a:chOff x="0" y="0"/>
          <a:chExt cx="0" cy="0"/>
        </a:xfrm>
      </p:grpSpPr>
      <p:sp>
        <p:nvSpPr>
          <p:cNvPr id="30" name="Rechteck 29">
            <a:extLst>
              <a:ext uri="{FF2B5EF4-FFF2-40B4-BE49-F238E27FC236}">
                <a16:creationId xmlns:a16="http://schemas.microsoft.com/office/drawing/2014/main" id="{086BCE55-9942-46DF-BA3D-7037A1024290}"/>
              </a:ext>
            </a:extLst>
          </p:cNvPr>
          <p:cNvSpPr/>
          <p:nvPr userDrawn="1"/>
        </p:nvSpPr>
        <p:spPr bwMode="gray">
          <a:xfrm>
            <a:off x="804942" y="1769894"/>
            <a:ext cx="5201003" cy="4538831"/>
          </a:xfrm>
          <a:prstGeom prst="rect">
            <a:avLst/>
          </a:prstGeom>
          <a:solidFill>
            <a:srgbClr val="53794A"/>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graphicFrame>
        <p:nvGraphicFramePr>
          <p:cNvPr id="3" name="Objekt 2" hidden="1">
            <a:extLst>
              <a:ext uri="{FF2B5EF4-FFF2-40B4-BE49-F238E27FC236}">
                <a16:creationId xmlns:a16="http://schemas.microsoft.com/office/drawing/2014/main" id="{4D7DA874-D1AD-46AC-B2C4-7ABE14562B44}"/>
              </a:ext>
            </a:extLst>
          </p:cNvPr>
          <p:cNvGraphicFramePr>
            <a:graphicFrameLocks noChangeAspect="1"/>
          </p:cNvGraphicFramePr>
          <p:nvPr userDrawn="1">
            <p:custDataLst>
              <p:tags r:id="rId2"/>
            </p:custDataLst>
            <p:extLst>
              <p:ext uri="{D42A27DB-BD31-4B8C-83A1-F6EECF244321}">
                <p14:modId xmlns:p14="http://schemas.microsoft.com/office/powerpoint/2010/main" val="235516614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5059" name="think-cell Folie" r:id="rId4" imgW="530" imgH="531" progId="TCLayout.ActiveDocument.1">
                  <p:embed/>
                </p:oleObj>
              </mc:Choice>
              <mc:Fallback>
                <p:oleObj name="think-cell Folie" r:id="rId4" imgW="530" imgH="531" progId="TCLayout.ActiveDocument.1">
                  <p:embed/>
                  <p:pic>
                    <p:nvPicPr>
                      <p:cNvPr id="3" name="Objekt 2" hidden="1">
                        <a:extLst>
                          <a:ext uri="{FF2B5EF4-FFF2-40B4-BE49-F238E27FC236}">
                            <a16:creationId xmlns:a16="http://schemas.microsoft.com/office/drawing/2014/main" id="{4D7DA874-D1AD-46AC-B2C4-7ABE14562B44}"/>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2" name="Textfeld 21"/>
          <p:cNvSpPr txBox="1"/>
          <p:nvPr userDrawn="1"/>
        </p:nvSpPr>
        <p:spPr>
          <a:xfrm>
            <a:off x="1209360" y="2771564"/>
            <a:ext cx="4584563" cy="1200329"/>
          </a:xfrm>
          <a:prstGeom prst="rect">
            <a:avLst/>
          </a:prstGeom>
          <a:noFill/>
        </p:spPr>
        <p:txBody>
          <a:bodyPr wrap="square" rtlCol="0">
            <a:spAutoFit/>
          </a:bodyPr>
          <a:lstStyle/>
          <a:p>
            <a:r>
              <a:rPr lang="en-US" sz="3600" b="1">
                <a:latin typeface="+mj-lt"/>
              </a:rPr>
              <a:t>Vielen Dank für Ihre</a:t>
            </a:r>
            <a:r>
              <a:rPr lang="en-US" sz="3600" b="1" baseline="0">
                <a:latin typeface="+mj-lt"/>
              </a:rPr>
              <a:t> Aufmerksamkeit!</a:t>
            </a:r>
            <a:endParaRPr lang="en-US" sz="3600" b="1">
              <a:latin typeface="+mj-lt"/>
            </a:endParaRPr>
          </a:p>
        </p:txBody>
      </p:sp>
      <p:sp>
        <p:nvSpPr>
          <p:cNvPr id="20" name="Inhaltsplatzhalter 2"/>
          <p:cNvSpPr txBox="1">
            <a:spLocks/>
          </p:cNvSpPr>
          <p:nvPr userDrawn="1"/>
        </p:nvSpPr>
        <p:spPr bwMode="gray">
          <a:xfrm>
            <a:off x="6758106" y="2678112"/>
            <a:ext cx="2957394" cy="72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defRPr>
                <a:solidFill>
                  <a:schemeClr val="tx1"/>
                </a:solidFill>
                <a:latin typeface="Arial" pitchFamily="34" charset="0"/>
                <a:ea typeface="ＭＳ Ｐゴシック" pitchFamily="34" charset="-128"/>
              </a:defRPr>
            </a:lvl1pPr>
            <a:lvl2pPr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lvl="1" eaLnBrk="1" hangingPunct="1">
              <a:buClr>
                <a:schemeClr val="accent1"/>
              </a:buClr>
              <a:buFont typeface="Arial" pitchFamily="34" charset="0"/>
              <a:buNone/>
            </a:pPr>
            <a:r>
              <a:rPr lang="en-US" sz="1100" b="1"/>
              <a:t>Climate &amp; Company</a:t>
            </a:r>
          </a:p>
          <a:p>
            <a:pPr marL="0" lvl="1" eaLnBrk="1" hangingPunct="1">
              <a:buClr>
                <a:schemeClr val="accent1"/>
              </a:buClr>
              <a:buFont typeface="Arial" pitchFamily="34" charset="0"/>
              <a:buNone/>
            </a:pPr>
            <a:r>
              <a:rPr lang="en-GB" sz="1100" kern="1200">
                <a:solidFill>
                  <a:schemeClr val="tx1"/>
                </a:solidFill>
                <a:latin typeface="Arial" pitchFamily="34" charset="0"/>
                <a:ea typeface="Frutiger LT 47 LightCn" charset="0"/>
                <a:cs typeface="Frutiger LT 47 LightCn" charset="0"/>
              </a:rPr>
              <a:t>Ahornallee2</a:t>
            </a:r>
            <a:br>
              <a:rPr lang="en-GB" sz="1100" kern="1200">
                <a:solidFill>
                  <a:schemeClr val="tx1"/>
                </a:solidFill>
                <a:latin typeface="Arial" pitchFamily="34" charset="0"/>
                <a:ea typeface="Frutiger LT 47 LightCn" charset="0"/>
                <a:cs typeface="Frutiger LT 47 LightCn" charset="0"/>
              </a:rPr>
            </a:br>
            <a:r>
              <a:rPr lang="en-US" sz="1100"/>
              <a:t>12623 Berlin</a:t>
            </a:r>
          </a:p>
        </p:txBody>
      </p:sp>
      <p:grpSp>
        <p:nvGrpSpPr>
          <p:cNvPr id="5" name="Gruppieren 4">
            <a:extLst>
              <a:ext uri="{FF2B5EF4-FFF2-40B4-BE49-F238E27FC236}">
                <a16:creationId xmlns:a16="http://schemas.microsoft.com/office/drawing/2014/main" id="{83996AD4-FDA3-49AA-8D2D-57BB186FACF3}"/>
              </a:ext>
            </a:extLst>
          </p:cNvPr>
          <p:cNvGrpSpPr/>
          <p:nvPr userDrawn="1"/>
        </p:nvGrpSpPr>
        <p:grpSpPr>
          <a:xfrm>
            <a:off x="6758106" y="3594355"/>
            <a:ext cx="2994781" cy="608819"/>
            <a:chOff x="5646298" y="447403"/>
            <a:chExt cx="2994781" cy="608819"/>
          </a:xfrm>
        </p:grpSpPr>
        <p:grpSp>
          <p:nvGrpSpPr>
            <p:cNvPr id="17" name="Gruppieren 16"/>
            <p:cNvGrpSpPr/>
            <p:nvPr userDrawn="1"/>
          </p:nvGrpSpPr>
          <p:grpSpPr>
            <a:xfrm>
              <a:off x="5646298" y="447403"/>
              <a:ext cx="2994781" cy="319496"/>
              <a:chOff x="5278702" y="555762"/>
              <a:chExt cx="2822776" cy="228218"/>
            </a:xfrm>
          </p:grpSpPr>
          <p:pic>
            <p:nvPicPr>
              <p:cNvPr id="4" name="Grafik 3"/>
              <p:cNvPicPr>
                <a:picLocks noChangeAspect="1"/>
              </p:cNvPicPr>
              <p:nvPr userDrawn="1"/>
            </p:nvPicPr>
            <p:blipFill>
              <a:blip r:embed="rId6">
                <a:extLst>
                  <a:ext uri="{28A0092B-C50C-407E-A947-70E740481C1C}">
                    <a14:useLocalDpi xmlns:a14="http://schemas.microsoft.com/office/drawing/2010/main" val="0"/>
                  </a:ext>
                </a:extLst>
              </a:blip>
              <a:srcRect/>
              <a:stretch/>
            </p:blipFill>
            <p:spPr>
              <a:xfrm>
                <a:off x="5278702" y="580238"/>
                <a:ext cx="203742" cy="203742"/>
              </a:xfrm>
              <a:prstGeom prst="rect">
                <a:avLst/>
              </a:prstGeom>
            </p:spPr>
          </p:pic>
          <p:sp>
            <p:nvSpPr>
              <p:cNvPr id="14" name="Inhaltsplatzhalter 2"/>
              <p:cNvSpPr txBox="1">
                <a:spLocks/>
              </p:cNvSpPr>
              <p:nvPr userDrawn="1"/>
            </p:nvSpPr>
            <p:spPr bwMode="gray">
              <a:xfrm>
                <a:off x="5572283" y="555762"/>
                <a:ext cx="2529195" cy="203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defRPr>
                    <a:solidFill>
                      <a:schemeClr val="tx1"/>
                    </a:solidFill>
                    <a:latin typeface="Arial" pitchFamily="34" charset="0"/>
                    <a:ea typeface="ＭＳ Ｐゴシック" pitchFamily="34" charset="-128"/>
                  </a:defRPr>
                </a:lvl1pPr>
                <a:lvl2pPr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nSpc>
                    <a:spcPct val="200000"/>
                  </a:lnSpc>
                </a:pPr>
                <a:r>
                  <a:rPr lang="en-GB" sz="1000">
                    <a:latin typeface="Frutiger LT 47 LightCn" charset="0"/>
                    <a:ea typeface="Frutiger LT 47 LightCn" charset="0"/>
                    <a:cs typeface="Frutiger LT 47 LightCn" charset="0"/>
                  </a:rPr>
                  <a:t>linkedin.com/company/climate-and-company</a:t>
                </a:r>
              </a:p>
            </p:txBody>
          </p:sp>
        </p:grpSp>
        <p:sp>
          <p:nvSpPr>
            <p:cNvPr id="28" name="Inhaltsplatzhalter 2">
              <a:extLst>
                <a:ext uri="{FF2B5EF4-FFF2-40B4-BE49-F238E27FC236}">
                  <a16:creationId xmlns:a16="http://schemas.microsoft.com/office/drawing/2014/main" id="{82A211C6-8618-4F9E-BA31-9B5F7BB01A7C}"/>
                </a:ext>
              </a:extLst>
            </p:cNvPr>
            <p:cNvSpPr txBox="1">
              <a:spLocks/>
            </p:cNvSpPr>
            <p:nvPr userDrawn="1"/>
          </p:nvSpPr>
          <p:spPr bwMode="gray">
            <a:xfrm>
              <a:off x="5957768" y="770990"/>
              <a:ext cx="2683311" cy="285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defRPr>
                  <a:solidFill>
                    <a:schemeClr val="tx1"/>
                  </a:solidFill>
                  <a:latin typeface="Arial" pitchFamily="34" charset="0"/>
                  <a:ea typeface="ＭＳ Ｐゴシック" pitchFamily="34" charset="-128"/>
                </a:defRPr>
              </a:lvl1pPr>
              <a:lvl2pPr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nSpc>
                  <a:spcPct val="200000"/>
                </a:lnSpc>
              </a:pPr>
              <a:r>
                <a:rPr lang="en-GB" sz="1000">
                  <a:latin typeface="Frutiger LT 47 LightCn" charset="0"/>
                  <a:ea typeface="Frutiger LT 47 LightCn" charset="0"/>
                  <a:cs typeface="Frutiger LT 47 LightCn" charset="0"/>
                  <a:hlinkClick r:id="rId7"/>
                </a:rPr>
                <a:t>www.climcom.de</a:t>
              </a:r>
              <a:r>
                <a:rPr lang="en-GB" sz="1000">
                  <a:latin typeface="Frutiger LT 47 LightCn" charset="0"/>
                  <a:ea typeface="Frutiger LT 47 LightCn" charset="0"/>
                  <a:cs typeface="Frutiger LT 47 LightCn" charset="0"/>
                </a:rPr>
                <a:t> </a:t>
              </a:r>
            </a:p>
          </p:txBody>
        </p:sp>
      </p:grpSp>
    </p:spTree>
    <p:extLst>
      <p:ext uri="{BB962C8B-B14F-4D97-AF65-F5344CB8AC3E}">
        <p14:creationId xmlns:p14="http://schemas.microsoft.com/office/powerpoint/2010/main" val="212753602"/>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1_Gliederung - 4 Kapitel">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E1BB1310-8521-41A5-8EAA-0724F89F9861}"/>
              </a:ext>
            </a:extLst>
          </p:cNvPr>
          <p:cNvGraphicFramePr>
            <a:graphicFrameLocks noChangeAspect="1"/>
          </p:cNvGraphicFramePr>
          <p:nvPr userDrawn="1">
            <p:custDataLst>
              <p:tags r:id="rId2"/>
            </p:custDataLst>
            <p:extLst>
              <p:ext uri="{D42A27DB-BD31-4B8C-83A1-F6EECF244321}">
                <p14:modId xmlns:p14="http://schemas.microsoft.com/office/powerpoint/2010/main" val="103829725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6083" name="think-cell Folie" r:id="rId4" imgW="530" imgH="531" progId="TCLayout.ActiveDocument.1">
                  <p:embed/>
                </p:oleObj>
              </mc:Choice>
              <mc:Fallback>
                <p:oleObj name="think-cell Folie" r:id="rId4" imgW="530" imgH="531" progId="TCLayout.ActiveDocument.1">
                  <p:embed/>
                  <p:pic>
                    <p:nvPicPr>
                      <p:cNvPr id="3" name="Objekt 2" hidden="1">
                        <a:extLst>
                          <a:ext uri="{FF2B5EF4-FFF2-40B4-BE49-F238E27FC236}">
                            <a16:creationId xmlns:a16="http://schemas.microsoft.com/office/drawing/2014/main" id="{E1BB1310-8521-41A5-8EAA-0724F89F9861}"/>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hteck 4"/>
          <p:cNvSpPr/>
          <p:nvPr userDrawn="1"/>
        </p:nvSpPr>
        <p:spPr bwMode="gray">
          <a:xfrm>
            <a:off x="814917" y="1827932"/>
            <a:ext cx="10780299" cy="4437858"/>
          </a:xfrm>
          <a:prstGeom prst="rect">
            <a:avLst/>
          </a:prstGeom>
          <a:solidFill>
            <a:srgbClr val="E3E4EA"/>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6" name="Textfeld 5"/>
          <p:cNvSpPr txBox="1"/>
          <p:nvPr userDrawn="1"/>
        </p:nvSpPr>
        <p:spPr>
          <a:xfrm>
            <a:off x="814917" y="1243257"/>
            <a:ext cx="8402400" cy="430887"/>
          </a:xfrm>
          <a:prstGeom prst="rect">
            <a:avLst/>
          </a:prstGeom>
          <a:noFill/>
        </p:spPr>
        <p:txBody>
          <a:bodyPr wrap="square" rtlCol="0" anchor="b">
            <a:spAutoFit/>
          </a:bodyPr>
          <a:lstStyle/>
          <a:p>
            <a:r>
              <a:rPr lang="en-US" sz="2200" b="1">
                <a:latin typeface="+mj-lt"/>
              </a:rPr>
              <a:t>Gliederung</a:t>
            </a:r>
          </a:p>
        </p:txBody>
      </p:sp>
      <p:sp>
        <p:nvSpPr>
          <p:cNvPr id="10" name="Untertitel 2"/>
          <p:cNvSpPr>
            <a:spLocks noGrp="1"/>
          </p:cNvSpPr>
          <p:nvPr>
            <p:ph type="subTitle" idx="1" hasCustomPrompt="1"/>
          </p:nvPr>
        </p:nvSpPr>
        <p:spPr bwMode="gray">
          <a:xfrm>
            <a:off x="2038350" y="2539893"/>
            <a:ext cx="9296401" cy="680917"/>
          </a:xfrm>
          <a:solidFill>
            <a:srgbClr val="F2F2F2"/>
          </a:solidFill>
        </p:spPr>
        <p:txBody>
          <a:bodyPr lIns="144000" rIns="144000" anchor="ctr"/>
          <a:lstStyle>
            <a:lvl1pPr marL="0" indent="0" algn="l">
              <a:lnSpc>
                <a:spcPct val="100000"/>
              </a:lnSpc>
              <a:spcAft>
                <a:spcPts val="0"/>
              </a:spcAft>
              <a:buNone/>
              <a:defRPr sz="1800" b="1" baseline="0">
                <a:solidFill>
                  <a:schemeClr val="tx1"/>
                </a:solidFill>
                <a:latin typeface="+mn-lt"/>
                <a:ea typeface="Verdana" panose="020B0604030504040204" pitchFamily="34" charset="0"/>
                <a:cs typeface="Verdan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Kapitel		</a:t>
            </a:r>
          </a:p>
        </p:txBody>
      </p:sp>
      <p:sp>
        <p:nvSpPr>
          <p:cNvPr id="17" name="Textplatzhalter 5"/>
          <p:cNvSpPr>
            <a:spLocks noGrp="1"/>
          </p:cNvSpPr>
          <p:nvPr>
            <p:ph type="body" sz="quarter" idx="18" hasCustomPrompt="1"/>
          </p:nvPr>
        </p:nvSpPr>
        <p:spPr>
          <a:xfrm>
            <a:off x="2038350" y="3329140"/>
            <a:ext cx="9296401" cy="691272"/>
          </a:xfrm>
          <a:solidFill>
            <a:srgbClr val="F2F2F2"/>
          </a:solidFill>
        </p:spPr>
        <p:txBody>
          <a:bodyPr lIns="144000" rIns="144000" anchor="ctr" anchorCtr="0"/>
          <a:lstStyle>
            <a:lvl1pPr marL="0" indent="0">
              <a:lnSpc>
                <a:spcPct val="100000"/>
              </a:lnSpc>
              <a:buNone/>
              <a:defRPr sz="1800" b="1"/>
            </a:lvl1pPr>
          </a:lstStyle>
          <a:p>
            <a:pPr lvl="0"/>
            <a:r>
              <a:rPr lang="en-US"/>
              <a:t>Kapitel</a:t>
            </a:r>
          </a:p>
        </p:txBody>
      </p:sp>
      <p:sp>
        <p:nvSpPr>
          <p:cNvPr id="21" name="Textplatzhalter 5"/>
          <p:cNvSpPr>
            <a:spLocks noGrp="1"/>
          </p:cNvSpPr>
          <p:nvPr>
            <p:ph type="body" sz="quarter" idx="22" hasCustomPrompt="1"/>
          </p:nvPr>
        </p:nvSpPr>
        <p:spPr>
          <a:xfrm>
            <a:off x="2038350" y="4128742"/>
            <a:ext cx="9296401" cy="691272"/>
          </a:xfrm>
          <a:solidFill>
            <a:srgbClr val="F2F2F2"/>
          </a:solidFill>
        </p:spPr>
        <p:txBody>
          <a:bodyPr lIns="144000" rIns="144000" anchor="ctr" anchorCtr="0"/>
          <a:lstStyle>
            <a:lvl1pPr marL="0" indent="0">
              <a:lnSpc>
                <a:spcPct val="100000"/>
              </a:lnSpc>
              <a:buNone/>
              <a:defRPr sz="1800" b="1"/>
            </a:lvl1pPr>
          </a:lstStyle>
          <a:p>
            <a:pPr lvl="0"/>
            <a:r>
              <a:rPr lang="en-US"/>
              <a:t>Kapitel</a:t>
            </a:r>
          </a:p>
        </p:txBody>
      </p:sp>
      <p:sp>
        <p:nvSpPr>
          <p:cNvPr id="22" name="Textplatzhalter 5"/>
          <p:cNvSpPr>
            <a:spLocks noGrp="1"/>
          </p:cNvSpPr>
          <p:nvPr>
            <p:ph type="body" sz="quarter" idx="23" hasCustomPrompt="1"/>
          </p:nvPr>
        </p:nvSpPr>
        <p:spPr>
          <a:xfrm>
            <a:off x="2038350" y="4928344"/>
            <a:ext cx="9296401" cy="691272"/>
          </a:xfrm>
          <a:solidFill>
            <a:srgbClr val="F2F2F2"/>
          </a:solidFill>
        </p:spPr>
        <p:txBody>
          <a:bodyPr lIns="144000" rIns="144000" anchor="ctr" anchorCtr="0"/>
          <a:lstStyle>
            <a:lvl1pPr marL="0" indent="0">
              <a:lnSpc>
                <a:spcPct val="100000"/>
              </a:lnSpc>
              <a:buNone/>
              <a:defRPr sz="1800" b="1"/>
            </a:lvl1pPr>
          </a:lstStyle>
          <a:p>
            <a:pPr lvl="0"/>
            <a:r>
              <a:rPr lang="en-US"/>
              <a:t>Kapitel</a:t>
            </a:r>
          </a:p>
        </p:txBody>
      </p:sp>
      <p:sp>
        <p:nvSpPr>
          <p:cNvPr id="2" name="Rechteck 1"/>
          <p:cNvSpPr/>
          <p:nvPr userDrawn="1"/>
        </p:nvSpPr>
        <p:spPr bwMode="gray">
          <a:xfrm>
            <a:off x="1047750" y="2539893"/>
            <a:ext cx="819150" cy="680917"/>
          </a:xfrm>
          <a:prstGeom prst="rect">
            <a:avLst/>
          </a:prstGeom>
          <a:solidFill>
            <a:srgbClr val="F2F2F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a:solidFill>
                  <a:schemeClr val="tx1"/>
                </a:solidFill>
              </a:rPr>
              <a:t>1.</a:t>
            </a:r>
          </a:p>
        </p:txBody>
      </p:sp>
      <p:sp>
        <p:nvSpPr>
          <p:cNvPr id="24" name="Rechteck 23"/>
          <p:cNvSpPr/>
          <p:nvPr userDrawn="1"/>
        </p:nvSpPr>
        <p:spPr bwMode="gray">
          <a:xfrm>
            <a:off x="1047750" y="3339495"/>
            <a:ext cx="819150" cy="680917"/>
          </a:xfrm>
          <a:prstGeom prst="rect">
            <a:avLst/>
          </a:prstGeom>
          <a:solidFill>
            <a:srgbClr val="F2F2F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a:solidFill>
                  <a:schemeClr val="tx1"/>
                </a:solidFill>
              </a:rPr>
              <a:t>2.</a:t>
            </a:r>
          </a:p>
        </p:txBody>
      </p:sp>
      <p:sp>
        <p:nvSpPr>
          <p:cNvPr id="25" name="Rechteck 24"/>
          <p:cNvSpPr/>
          <p:nvPr userDrawn="1"/>
        </p:nvSpPr>
        <p:spPr bwMode="gray">
          <a:xfrm>
            <a:off x="1047750" y="4139097"/>
            <a:ext cx="819150" cy="680917"/>
          </a:xfrm>
          <a:prstGeom prst="rect">
            <a:avLst/>
          </a:prstGeom>
          <a:solidFill>
            <a:srgbClr val="F2F2F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a:solidFill>
                  <a:schemeClr val="tx1"/>
                </a:solidFill>
              </a:rPr>
              <a:t>3.</a:t>
            </a:r>
          </a:p>
        </p:txBody>
      </p:sp>
      <p:sp>
        <p:nvSpPr>
          <p:cNvPr id="26" name="Rechteck 25"/>
          <p:cNvSpPr/>
          <p:nvPr userDrawn="1"/>
        </p:nvSpPr>
        <p:spPr bwMode="gray">
          <a:xfrm>
            <a:off x="1047750" y="4938699"/>
            <a:ext cx="819150" cy="680917"/>
          </a:xfrm>
          <a:prstGeom prst="rect">
            <a:avLst/>
          </a:prstGeom>
          <a:solidFill>
            <a:srgbClr val="F2F2F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a:solidFill>
                  <a:schemeClr val="tx1"/>
                </a:solidFill>
              </a:rPr>
              <a:t>4.</a:t>
            </a:r>
          </a:p>
        </p:txBody>
      </p:sp>
    </p:spTree>
    <p:extLst>
      <p:ext uri="{BB962C8B-B14F-4D97-AF65-F5344CB8AC3E}">
        <p14:creationId xmlns:p14="http://schemas.microsoft.com/office/powerpoint/2010/main" val="189114846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1_Gliederung - 5 Kapitel">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FEB71018-9C4B-4A45-B32C-AA377F17D6E9}"/>
              </a:ext>
            </a:extLst>
          </p:cNvPr>
          <p:cNvGraphicFramePr>
            <a:graphicFrameLocks noChangeAspect="1"/>
          </p:cNvGraphicFramePr>
          <p:nvPr userDrawn="1">
            <p:custDataLst>
              <p:tags r:id="rId2"/>
            </p:custDataLst>
            <p:extLst>
              <p:ext uri="{D42A27DB-BD31-4B8C-83A1-F6EECF244321}">
                <p14:modId xmlns:p14="http://schemas.microsoft.com/office/powerpoint/2010/main" val="5569109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7107" name="think-cell Folie" r:id="rId4" imgW="530" imgH="531" progId="TCLayout.ActiveDocument.1">
                  <p:embed/>
                </p:oleObj>
              </mc:Choice>
              <mc:Fallback>
                <p:oleObj name="think-cell Folie" r:id="rId4" imgW="530" imgH="531" progId="TCLayout.ActiveDocument.1">
                  <p:embed/>
                  <p:pic>
                    <p:nvPicPr>
                      <p:cNvPr id="3" name="Objekt 2" hidden="1">
                        <a:extLst>
                          <a:ext uri="{FF2B5EF4-FFF2-40B4-BE49-F238E27FC236}">
                            <a16:creationId xmlns:a16="http://schemas.microsoft.com/office/drawing/2014/main" id="{FEB71018-9C4B-4A45-B32C-AA377F17D6E9}"/>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hteck 4"/>
          <p:cNvSpPr/>
          <p:nvPr userDrawn="1"/>
        </p:nvSpPr>
        <p:spPr bwMode="gray">
          <a:xfrm>
            <a:off x="814917" y="1827932"/>
            <a:ext cx="10780299" cy="4437858"/>
          </a:xfrm>
          <a:prstGeom prst="rect">
            <a:avLst/>
          </a:prstGeom>
          <a:solidFill>
            <a:srgbClr val="E3E4EA"/>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6" name="Textfeld 5"/>
          <p:cNvSpPr txBox="1"/>
          <p:nvPr userDrawn="1"/>
        </p:nvSpPr>
        <p:spPr>
          <a:xfrm>
            <a:off x="814917" y="1243257"/>
            <a:ext cx="8402400" cy="430887"/>
          </a:xfrm>
          <a:prstGeom prst="rect">
            <a:avLst/>
          </a:prstGeom>
          <a:noFill/>
        </p:spPr>
        <p:txBody>
          <a:bodyPr wrap="square" rtlCol="0" anchor="b">
            <a:spAutoFit/>
          </a:bodyPr>
          <a:lstStyle/>
          <a:p>
            <a:r>
              <a:rPr lang="en-US" sz="2200" b="1">
                <a:latin typeface="+mj-lt"/>
              </a:rPr>
              <a:t>Gliederung</a:t>
            </a:r>
          </a:p>
        </p:txBody>
      </p:sp>
      <p:sp>
        <p:nvSpPr>
          <p:cNvPr id="10" name="Untertitel 2"/>
          <p:cNvSpPr>
            <a:spLocks noGrp="1"/>
          </p:cNvSpPr>
          <p:nvPr>
            <p:ph type="subTitle" idx="1" hasCustomPrompt="1"/>
          </p:nvPr>
        </p:nvSpPr>
        <p:spPr bwMode="gray">
          <a:xfrm>
            <a:off x="2038350" y="2101743"/>
            <a:ext cx="9296401" cy="680917"/>
          </a:xfrm>
          <a:solidFill>
            <a:srgbClr val="F2F2F2"/>
          </a:solidFill>
        </p:spPr>
        <p:txBody>
          <a:bodyPr lIns="144000" rIns="144000" anchor="ctr"/>
          <a:lstStyle>
            <a:lvl1pPr marL="0" indent="0" algn="l">
              <a:lnSpc>
                <a:spcPct val="100000"/>
              </a:lnSpc>
              <a:spcAft>
                <a:spcPts val="0"/>
              </a:spcAft>
              <a:buNone/>
              <a:defRPr sz="1800" b="1" baseline="0">
                <a:solidFill>
                  <a:schemeClr val="tx1"/>
                </a:solidFill>
                <a:latin typeface="+mn-lt"/>
                <a:ea typeface="Verdana" panose="020B0604030504040204" pitchFamily="34" charset="0"/>
                <a:cs typeface="Verdan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Kapitel		</a:t>
            </a:r>
          </a:p>
        </p:txBody>
      </p:sp>
      <p:sp>
        <p:nvSpPr>
          <p:cNvPr id="17" name="Textplatzhalter 5"/>
          <p:cNvSpPr>
            <a:spLocks noGrp="1"/>
          </p:cNvSpPr>
          <p:nvPr>
            <p:ph type="body" sz="quarter" idx="18" hasCustomPrompt="1"/>
          </p:nvPr>
        </p:nvSpPr>
        <p:spPr>
          <a:xfrm>
            <a:off x="2038350" y="2890990"/>
            <a:ext cx="9296401" cy="691272"/>
          </a:xfrm>
          <a:solidFill>
            <a:srgbClr val="F2F2F2"/>
          </a:solidFill>
        </p:spPr>
        <p:txBody>
          <a:bodyPr lIns="144000" rIns="144000" anchor="ctr" anchorCtr="0"/>
          <a:lstStyle>
            <a:lvl1pPr marL="0" indent="0">
              <a:lnSpc>
                <a:spcPct val="100000"/>
              </a:lnSpc>
              <a:buNone/>
              <a:defRPr sz="1800" b="1"/>
            </a:lvl1pPr>
          </a:lstStyle>
          <a:p>
            <a:pPr lvl="0"/>
            <a:r>
              <a:rPr lang="en-US"/>
              <a:t>Kapitel</a:t>
            </a:r>
          </a:p>
        </p:txBody>
      </p:sp>
      <p:sp>
        <p:nvSpPr>
          <p:cNvPr id="21" name="Textplatzhalter 5"/>
          <p:cNvSpPr>
            <a:spLocks noGrp="1"/>
          </p:cNvSpPr>
          <p:nvPr>
            <p:ph type="body" sz="quarter" idx="22" hasCustomPrompt="1"/>
          </p:nvPr>
        </p:nvSpPr>
        <p:spPr>
          <a:xfrm>
            <a:off x="2038350" y="3690592"/>
            <a:ext cx="9296401" cy="691272"/>
          </a:xfrm>
          <a:solidFill>
            <a:srgbClr val="F2F2F2"/>
          </a:solidFill>
        </p:spPr>
        <p:txBody>
          <a:bodyPr lIns="144000" rIns="144000" anchor="ctr" anchorCtr="0"/>
          <a:lstStyle>
            <a:lvl1pPr marL="0" indent="0">
              <a:lnSpc>
                <a:spcPct val="100000"/>
              </a:lnSpc>
              <a:buNone/>
              <a:defRPr sz="1800" b="1"/>
            </a:lvl1pPr>
          </a:lstStyle>
          <a:p>
            <a:pPr lvl="0"/>
            <a:r>
              <a:rPr lang="en-US"/>
              <a:t>Kapitel</a:t>
            </a:r>
          </a:p>
        </p:txBody>
      </p:sp>
      <p:sp>
        <p:nvSpPr>
          <p:cNvPr id="22" name="Textplatzhalter 5"/>
          <p:cNvSpPr>
            <a:spLocks noGrp="1"/>
          </p:cNvSpPr>
          <p:nvPr>
            <p:ph type="body" sz="quarter" idx="23" hasCustomPrompt="1"/>
          </p:nvPr>
        </p:nvSpPr>
        <p:spPr>
          <a:xfrm>
            <a:off x="2038350" y="4490194"/>
            <a:ext cx="9296401" cy="691272"/>
          </a:xfrm>
          <a:solidFill>
            <a:srgbClr val="F2F2F2"/>
          </a:solidFill>
        </p:spPr>
        <p:txBody>
          <a:bodyPr lIns="144000" rIns="144000" anchor="ctr" anchorCtr="0"/>
          <a:lstStyle>
            <a:lvl1pPr marL="0" indent="0">
              <a:lnSpc>
                <a:spcPct val="100000"/>
              </a:lnSpc>
              <a:buNone/>
              <a:defRPr sz="1800" b="1"/>
            </a:lvl1pPr>
          </a:lstStyle>
          <a:p>
            <a:pPr lvl="0"/>
            <a:r>
              <a:rPr lang="en-US"/>
              <a:t>Kapitel</a:t>
            </a:r>
          </a:p>
        </p:txBody>
      </p:sp>
      <p:sp>
        <p:nvSpPr>
          <p:cNvPr id="23" name="Textplatzhalter 5"/>
          <p:cNvSpPr>
            <a:spLocks noGrp="1"/>
          </p:cNvSpPr>
          <p:nvPr>
            <p:ph type="body" sz="quarter" idx="24" hasCustomPrompt="1"/>
          </p:nvPr>
        </p:nvSpPr>
        <p:spPr>
          <a:xfrm>
            <a:off x="2038350" y="5289797"/>
            <a:ext cx="9296401" cy="691272"/>
          </a:xfrm>
          <a:solidFill>
            <a:srgbClr val="F2F2F2"/>
          </a:solidFill>
        </p:spPr>
        <p:txBody>
          <a:bodyPr lIns="144000" rIns="144000" anchor="ctr" anchorCtr="0"/>
          <a:lstStyle>
            <a:lvl1pPr marL="0" indent="0">
              <a:lnSpc>
                <a:spcPct val="100000"/>
              </a:lnSpc>
              <a:buNone/>
              <a:defRPr sz="1800" b="1"/>
            </a:lvl1pPr>
          </a:lstStyle>
          <a:p>
            <a:pPr lvl="0"/>
            <a:r>
              <a:rPr lang="en-US"/>
              <a:t>Kapitel</a:t>
            </a:r>
          </a:p>
        </p:txBody>
      </p:sp>
      <p:sp>
        <p:nvSpPr>
          <p:cNvPr id="2" name="Rechteck 1"/>
          <p:cNvSpPr/>
          <p:nvPr userDrawn="1"/>
        </p:nvSpPr>
        <p:spPr bwMode="gray">
          <a:xfrm>
            <a:off x="1047750" y="2101743"/>
            <a:ext cx="819150" cy="680917"/>
          </a:xfrm>
          <a:prstGeom prst="rect">
            <a:avLst/>
          </a:prstGeom>
          <a:solidFill>
            <a:srgbClr val="F2F2F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a:solidFill>
                  <a:schemeClr val="tx1"/>
                </a:solidFill>
              </a:rPr>
              <a:t>1.</a:t>
            </a:r>
          </a:p>
        </p:txBody>
      </p:sp>
      <p:sp>
        <p:nvSpPr>
          <p:cNvPr id="24" name="Rechteck 23"/>
          <p:cNvSpPr/>
          <p:nvPr userDrawn="1"/>
        </p:nvSpPr>
        <p:spPr bwMode="gray">
          <a:xfrm>
            <a:off x="1047750" y="2901345"/>
            <a:ext cx="819150" cy="680917"/>
          </a:xfrm>
          <a:prstGeom prst="rect">
            <a:avLst/>
          </a:prstGeom>
          <a:solidFill>
            <a:srgbClr val="F2F2F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a:solidFill>
                  <a:schemeClr val="tx1"/>
                </a:solidFill>
              </a:rPr>
              <a:t>2.</a:t>
            </a:r>
          </a:p>
        </p:txBody>
      </p:sp>
      <p:sp>
        <p:nvSpPr>
          <p:cNvPr id="25" name="Rechteck 24"/>
          <p:cNvSpPr/>
          <p:nvPr userDrawn="1"/>
        </p:nvSpPr>
        <p:spPr bwMode="gray">
          <a:xfrm>
            <a:off x="1047750" y="3700947"/>
            <a:ext cx="819150" cy="680917"/>
          </a:xfrm>
          <a:prstGeom prst="rect">
            <a:avLst/>
          </a:prstGeom>
          <a:solidFill>
            <a:srgbClr val="F2F2F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a:solidFill>
                  <a:schemeClr val="tx1"/>
                </a:solidFill>
              </a:rPr>
              <a:t>3.</a:t>
            </a:r>
          </a:p>
        </p:txBody>
      </p:sp>
      <p:sp>
        <p:nvSpPr>
          <p:cNvPr id="26" name="Rechteck 25"/>
          <p:cNvSpPr/>
          <p:nvPr userDrawn="1"/>
        </p:nvSpPr>
        <p:spPr bwMode="gray">
          <a:xfrm>
            <a:off x="1047750" y="4500549"/>
            <a:ext cx="819150" cy="680917"/>
          </a:xfrm>
          <a:prstGeom prst="rect">
            <a:avLst/>
          </a:prstGeom>
          <a:solidFill>
            <a:srgbClr val="F2F2F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a:solidFill>
                  <a:schemeClr val="tx1"/>
                </a:solidFill>
              </a:rPr>
              <a:t>4.</a:t>
            </a:r>
          </a:p>
        </p:txBody>
      </p:sp>
      <p:sp>
        <p:nvSpPr>
          <p:cNvPr id="27" name="Rechteck 26"/>
          <p:cNvSpPr/>
          <p:nvPr userDrawn="1"/>
        </p:nvSpPr>
        <p:spPr bwMode="gray">
          <a:xfrm>
            <a:off x="1047750" y="5300152"/>
            <a:ext cx="819150" cy="680917"/>
          </a:xfrm>
          <a:prstGeom prst="rect">
            <a:avLst/>
          </a:prstGeom>
          <a:solidFill>
            <a:srgbClr val="F2F2F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a:solidFill>
                  <a:schemeClr val="tx1"/>
                </a:solidFill>
              </a:rPr>
              <a:t>5.</a:t>
            </a:r>
          </a:p>
        </p:txBody>
      </p:sp>
    </p:spTree>
    <p:extLst>
      <p:ext uri="{BB962C8B-B14F-4D97-AF65-F5344CB8AC3E}">
        <p14:creationId xmlns:p14="http://schemas.microsoft.com/office/powerpoint/2010/main" val="1690871938"/>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1_1 Grafik">
    <p:spTree>
      <p:nvGrpSpPr>
        <p:cNvPr id="1" name=""/>
        <p:cNvGrpSpPr/>
        <p:nvPr/>
      </p:nvGrpSpPr>
      <p:grpSpPr>
        <a:xfrm>
          <a:off x="0" y="0"/>
          <a:ext cx="0" cy="0"/>
          <a:chOff x="0" y="0"/>
          <a:chExt cx="0" cy="0"/>
        </a:xfrm>
      </p:grpSpPr>
      <p:graphicFrame>
        <p:nvGraphicFramePr>
          <p:cNvPr id="4" name="Objekt 3" hidden="1">
            <a:extLst>
              <a:ext uri="{FF2B5EF4-FFF2-40B4-BE49-F238E27FC236}">
                <a16:creationId xmlns:a16="http://schemas.microsoft.com/office/drawing/2014/main" id="{BE3D70C6-BA37-4128-9DCC-EBA1EE87BCCC}"/>
              </a:ext>
            </a:extLst>
          </p:cNvPr>
          <p:cNvGraphicFramePr>
            <a:graphicFrameLocks noChangeAspect="1"/>
          </p:cNvGraphicFramePr>
          <p:nvPr userDrawn="1">
            <p:custDataLst>
              <p:tags r:id="rId2"/>
            </p:custDataLst>
            <p:extLst>
              <p:ext uri="{D42A27DB-BD31-4B8C-83A1-F6EECF244321}">
                <p14:modId xmlns:p14="http://schemas.microsoft.com/office/powerpoint/2010/main" val="257133624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8131" name="think-cell Folie" r:id="rId4" imgW="530" imgH="531" progId="TCLayout.ActiveDocument.1">
                  <p:embed/>
                </p:oleObj>
              </mc:Choice>
              <mc:Fallback>
                <p:oleObj name="think-cell Folie" r:id="rId4" imgW="530" imgH="531" progId="TCLayout.ActiveDocument.1">
                  <p:embed/>
                  <p:pic>
                    <p:nvPicPr>
                      <p:cNvPr id="4" name="Objekt 3" hidden="1">
                        <a:extLst>
                          <a:ext uri="{FF2B5EF4-FFF2-40B4-BE49-F238E27FC236}">
                            <a16:creationId xmlns:a16="http://schemas.microsoft.com/office/drawing/2014/main" id="{BE3D70C6-BA37-4128-9DCC-EBA1EE87BCCC}"/>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hteck 7"/>
          <p:cNvSpPr/>
          <p:nvPr userDrawn="1"/>
        </p:nvSpPr>
        <p:spPr bwMode="gray">
          <a:xfrm>
            <a:off x="814915" y="2251800"/>
            <a:ext cx="10799999" cy="3600000"/>
          </a:xfrm>
          <a:prstGeom prst="rect">
            <a:avLst/>
          </a:prstGeom>
          <a:solidFill>
            <a:srgbClr val="E3E4EA"/>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2" name="Titel 1"/>
          <p:cNvSpPr>
            <a:spLocks noGrp="1"/>
          </p:cNvSpPr>
          <p:nvPr>
            <p:ph type="title" hasCustomPrompt="1"/>
          </p:nvPr>
        </p:nvSpPr>
        <p:spPr>
          <a:xfrm>
            <a:off x="814918" y="628001"/>
            <a:ext cx="8401429" cy="1017636"/>
          </a:xfrm>
        </p:spPr>
        <p:txBody>
          <a:bodyPr/>
          <a:lstStyle>
            <a:lvl1pPr>
              <a:defRPr sz="2200"/>
            </a:lvl1pPr>
          </a:lstStyle>
          <a:p>
            <a:r>
              <a:rPr lang="en-US"/>
              <a:t>Überschrift</a:t>
            </a:r>
          </a:p>
        </p:txBody>
      </p:sp>
      <p:sp>
        <p:nvSpPr>
          <p:cNvPr id="3" name="Datumsplatzhalter 2"/>
          <p:cNvSpPr>
            <a:spLocks noGrp="1"/>
          </p:cNvSpPr>
          <p:nvPr>
            <p:ph type="dt" sz="half" idx="10"/>
          </p:nvPr>
        </p:nvSpPr>
        <p:spPr>
          <a:xfrm>
            <a:off x="814917" y="6425409"/>
            <a:ext cx="9889595" cy="221109"/>
          </a:xfrm>
        </p:spPr>
        <p:txBody>
          <a:bodyPr/>
          <a:lstStyle/>
          <a:p>
            <a:fld id="{D95B1713-4AF6-4486-B497-95539E03C42E}" type="datetime1">
              <a:rPr lang="en-US" smtClean="0"/>
              <a:t>1/15/2021</a:t>
            </a:fld>
            <a:endParaRPr lang="en-US"/>
          </a:p>
        </p:txBody>
      </p:sp>
      <p:sp>
        <p:nvSpPr>
          <p:cNvPr id="7" name="Bildplatzhalter 6"/>
          <p:cNvSpPr>
            <a:spLocks noGrp="1" noChangeAspect="1"/>
          </p:cNvSpPr>
          <p:nvPr>
            <p:ph type="pic" sz="quarter" idx="13" hasCustomPrompt="1"/>
          </p:nvPr>
        </p:nvSpPr>
        <p:spPr>
          <a:xfrm>
            <a:off x="1031732" y="2345718"/>
            <a:ext cx="10260000" cy="3420000"/>
          </a:xfrm>
          <a:solidFill>
            <a:srgbClr val="E3E4EA"/>
          </a:solidFill>
        </p:spPr>
        <p:txBody>
          <a:bodyPr anchor="t"/>
          <a:lstStyle>
            <a:lvl1pPr marL="72000" indent="0">
              <a:buNone/>
              <a:defRPr sz="1400"/>
            </a:lvl1pPr>
          </a:lstStyle>
          <a:p>
            <a:r>
              <a:rPr lang="en-US"/>
              <a:t>Grafik mit Rechtsklick einfügen</a:t>
            </a:r>
          </a:p>
        </p:txBody>
      </p:sp>
      <p:sp>
        <p:nvSpPr>
          <p:cNvPr id="10" name="Foliennummernplatzhalter 5"/>
          <p:cNvSpPr>
            <a:spLocks noGrp="1"/>
          </p:cNvSpPr>
          <p:nvPr>
            <p:ph type="sldNum" sz="quarter" idx="4"/>
          </p:nvPr>
        </p:nvSpPr>
        <p:spPr>
          <a:xfrm>
            <a:off x="10966563" y="6426918"/>
            <a:ext cx="628652" cy="219600"/>
          </a:xfrm>
          <a:prstGeom prst="rect">
            <a:avLst/>
          </a:prstGeom>
        </p:spPr>
        <p:txBody>
          <a:bodyPr/>
          <a:lstStyle>
            <a:lvl1pPr>
              <a:defRPr sz="1200">
                <a:latin typeface="+mn-lt"/>
              </a:defRPr>
            </a:lvl1pPr>
          </a:lstStyle>
          <a:p>
            <a:fld id="{EF7872F8-31F6-43E8-A9A9-7933E5EB1337}" type="slidenum">
              <a:rPr lang="en-US" smtClean="0"/>
              <a:pPr/>
              <a:t>‹Nr.›</a:t>
            </a:fld>
            <a:endParaRPr lang="en-US"/>
          </a:p>
        </p:txBody>
      </p:sp>
      <p:sp>
        <p:nvSpPr>
          <p:cNvPr id="9" name="Textplatzhalter 5"/>
          <p:cNvSpPr>
            <a:spLocks noGrp="1"/>
          </p:cNvSpPr>
          <p:nvPr>
            <p:ph type="body" sz="quarter" idx="17" hasCustomPrompt="1"/>
          </p:nvPr>
        </p:nvSpPr>
        <p:spPr>
          <a:xfrm>
            <a:off x="814917" y="1856507"/>
            <a:ext cx="10800000" cy="360000"/>
          </a:xfrm>
          <a:solidFill>
            <a:srgbClr val="E3E4EA"/>
          </a:solidFill>
        </p:spPr>
        <p:txBody>
          <a:bodyPr lIns="108000" anchor="ctr" anchorCtr="0"/>
          <a:lstStyle>
            <a:lvl1pPr marL="0" indent="0">
              <a:lnSpc>
                <a:spcPct val="100000"/>
              </a:lnSpc>
              <a:buNone/>
              <a:defRPr sz="1400" b="0"/>
            </a:lvl1pPr>
          </a:lstStyle>
          <a:p>
            <a:pPr lvl="0"/>
            <a:r>
              <a:rPr lang="en-US"/>
              <a:t>Titel Grafik</a:t>
            </a:r>
          </a:p>
        </p:txBody>
      </p:sp>
      <p:sp>
        <p:nvSpPr>
          <p:cNvPr id="12" name="Textplatzhalter 5"/>
          <p:cNvSpPr>
            <a:spLocks noGrp="1"/>
          </p:cNvSpPr>
          <p:nvPr>
            <p:ph type="body" sz="quarter" idx="16" hasCustomPrompt="1"/>
          </p:nvPr>
        </p:nvSpPr>
        <p:spPr>
          <a:xfrm>
            <a:off x="814914" y="5886389"/>
            <a:ext cx="10800000" cy="360000"/>
          </a:xfrm>
          <a:solidFill>
            <a:srgbClr val="E3E4EA"/>
          </a:solidFill>
        </p:spPr>
        <p:txBody>
          <a:bodyPr lIns="108000" anchor="ctr"/>
          <a:lstStyle>
            <a:lvl1pPr marL="0" indent="0">
              <a:lnSpc>
                <a:spcPct val="100000"/>
              </a:lnSpc>
              <a:buNone/>
              <a:defRPr sz="1400" b="0"/>
            </a:lvl1pPr>
          </a:lstStyle>
          <a:p>
            <a:pPr lvl="0"/>
            <a:r>
              <a:rPr lang="en-US"/>
              <a:t>Quelle Grafik</a:t>
            </a:r>
          </a:p>
        </p:txBody>
      </p:sp>
    </p:spTree>
    <p:extLst>
      <p:ext uri="{BB962C8B-B14F-4D97-AF65-F5344CB8AC3E}">
        <p14:creationId xmlns:p14="http://schemas.microsoft.com/office/powerpoint/2010/main" val="1499921546"/>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1_3 Grafiken">
    <p:spTree>
      <p:nvGrpSpPr>
        <p:cNvPr id="1" name=""/>
        <p:cNvGrpSpPr/>
        <p:nvPr/>
      </p:nvGrpSpPr>
      <p:grpSpPr>
        <a:xfrm>
          <a:off x="0" y="0"/>
          <a:ext cx="0" cy="0"/>
          <a:chOff x="0" y="0"/>
          <a:chExt cx="0" cy="0"/>
        </a:xfrm>
      </p:grpSpPr>
      <p:graphicFrame>
        <p:nvGraphicFramePr>
          <p:cNvPr id="4" name="Objekt 3" hidden="1">
            <a:extLst>
              <a:ext uri="{FF2B5EF4-FFF2-40B4-BE49-F238E27FC236}">
                <a16:creationId xmlns:a16="http://schemas.microsoft.com/office/drawing/2014/main" id="{3024BC90-FDA5-44E1-862F-5B5549C45E57}"/>
              </a:ext>
            </a:extLst>
          </p:cNvPr>
          <p:cNvGraphicFramePr>
            <a:graphicFrameLocks noChangeAspect="1"/>
          </p:cNvGraphicFramePr>
          <p:nvPr userDrawn="1">
            <p:custDataLst>
              <p:tags r:id="rId2"/>
            </p:custDataLst>
            <p:extLst>
              <p:ext uri="{D42A27DB-BD31-4B8C-83A1-F6EECF244321}">
                <p14:modId xmlns:p14="http://schemas.microsoft.com/office/powerpoint/2010/main" val="59470537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9155" name="think-cell Folie" r:id="rId4" imgW="530" imgH="531" progId="TCLayout.ActiveDocument.1">
                  <p:embed/>
                </p:oleObj>
              </mc:Choice>
              <mc:Fallback>
                <p:oleObj name="think-cell Folie" r:id="rId4" imgW="530" imgH="531" progId="TCLayout.ActiveDocument.1">
                  <p:embed/>
                  <p:pic>
                    <p:nvPicPr>
                      <p:cNvPr id="4" name="Objekt 3" hidden="1">
                        <a:extLst>
                          <a:ext uri="{FF2B5EF4-FFF2-40B4-BE49-F238E27FC236}">
                            <a16:creationId xmlns:a16="http://schemas.microsoft.com/office/drawing/2014/main" id="{3024BC90-FDA5-44E1-862F-5B5549C45E5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9" name="Rechteck 18"/>
          <p:cNvSpPr/>
          <p:nvPr userDrawn="1"/>
        </p:nvSpPr>
        <p:spPr bwMode="gray">
          <a:xfrm>
            <a:off x="814916" y="2242275"/>
            <a:ext cx="3563998" cy="3600000"/>
          </a:xfrm>
          <a:prstGeom prst="rect">
            <a:avLst/>
          </a:prstGeom>
          <a:solidFill>
            <a:srgbClr val="E3E4EA"/>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20" name="Rechteck 19"/>
          <p:cNvSpPr/>
          <p:nvPr userDrawn="1"/>
        </p:nvSpPr>
        <p:spPr bwMode="gray">
          <a:xfrm>
            <a:off x="4431341" y="2242275"/>
            <a:ext cx="3563998" cy="3600000"/>
          </a:xfrm>
          <a:prstGeom prst="rect">
            <a:avLst/>
          </a:prstGeom>
          <a:solidFill>
            <a:srgbClr val="E3E4EA"/>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21" name="Rechteck 20"/>
          <p:cNvSpPr/>
          <p:nvPr userDrawn="1"/>
        </p:nvSpPr>
        <p:spPr bwMode="gray">
          <a:xfrm>
            <a:off x="8047767" y="2242275"/>
            <a:ext cx="3563998" cy="3600000"/>
          </a:xfrm>
          <a:prstGeom prst="rect">
            <a:avLst/>
          </a:prstGeom>
          <a:solidFill>
            <a:srgbClr val="E3E4EA"/>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2" name="Titel 1"/>
          <p:cNvSpPr>
            <a:spLocks noGrp="1"/>
          </p:cNvSpPr>
          <p:nvPr>
            <p:ph type="title" hasCustomPrompt="1"/>
          </p:nvPr>
        </p:nvSpPr>
        <p:spPr>
          <a:xfrm>
            <a:off x="814918" y="628001"/>
            <a:ext cx="8401429" cy="1017636"/>
          </a:xfrm>
        </p:spPr>
        <p:txBody>
          <a:bodyPr/>
          <a:lstStyle>
            <a:lvl1pPr>
              <a:defRPr sz="2200" baseline="0"/>
            </a:lvl1pPr>
          </a:lstStyle>
          <a:p>
            <a:r>
              <a:rPr lang="en-US"/>
              <a:t>Überschrift</a:t>
            </a:r>
          </a:p>
        </p:txBody>
      </p:sp>
      <p:sp>
        <p:nvSpPr>
          <p:cNvPr id="3" name="Datumsplatzhalter 2"/>
          <p:cNvSpPr>
            <a:spLocks noGrp="1"/>
          </p:cNvSpPr>
          <p:nvPr>
            <p:ph type="dt" sz="half" idx="10"/>
          </p:nvPr>
        </p:nvSpPr>
        <p:spPr>
          <a:xfrm>
            <a:off x="814917" y="6425409"/>
            <a:ext cx="9889595" cy="221109"/>
          </a:xfrm>
        </p:spPr>
        <p:txBody>
          <a:bodyPr/>
          <a:lstStyle/>
          <a:p>
            <a:fld id="{D95B1713-4AF6-4486-B497-95539E03C42E}" type="datetime1">
              <a:rPr lang="en-US" smtClean="0"/>
              <a:t>1/15/2021</a:t>
            </a:fld>
            <a:endParaRPr lang="en-US"/>
          </a:p>
        </p:txBody>
      </p:sp>
      <p:sp>
        <p:nvSpPr>
          <p:cNvPr id="8" name="Textplatzhalter 5"/>
          <p:cNvSpPr>
            <a:spLocks noGrp="1"/>
          </p:cNvSpPr>
          <p:nvPr>
            <p:ph type="body" sz="quarter" idx="16" hasCustomPrompt="1"/>
          </p:nvPr>
        </p:nvSpPr>
        <p:spPr>
          <a:xfrm>
            <a:off x="814916" y="5876475"/>
            <a:ext cx="3564000" cy="360000"/>
          </a:xfrm>
          <a:solidFill>
            <a:srgbClr val="E3E4EA"/>
          </a:solidFill>
        </p:spPr>
        <p:txBody>
          <a:bodyPr lIns="108000" anchor="ctr"/>
          <a:lstStyle>
            <a:lvl1pPr marL="0" indent="0">
              <a:lnSpc>
                <a:spcPct val="100000"/>
              </a:lnSpc>
              <a:buNone/>
              <a:defRPr sz="1400" b="0"/>
            </a:lvl1pPr>
          </a:lstStyle>
          <a:p>
            <a:pPr lvl="0"/>
            <a:r>
              <a:rPr lang="en-US"/>
              <a:t>Quelle Grafik</a:t>
            </a:r>
          </a:p>
        </p:txBody>
      </p:sp>
      <p:sp>
        <p:nvSpPr>
          <p:cNvPr id="10" name="Foliennummernplatzhalter 5"/>
          <p:cNvSpPr>
            <a:spLocks noGrp="1"/>
          </p:cNvSpPr>
          <p:nvPr>
            <p:ph type="sldNum" sz="quarter" idx="4"/>
          </p:nvPr>
        </p:nvSpPr>
        <p:spPr>
          <a:xfrm>
            <a:off x="10966563" y="6426918"/>
            <a:ext cx="628652" cy="219600"/>
          </a:xfrm>
          <a:prstGeom prst="rect">
            <a:avLst/>
          </a:prstGeom>
        </p:spPr>
        <p:txBody>
          <a:bodyPr/>
          <a:lstStyle>
            <a:lvl1pPr>
              <a:defRPr sz="1200">
                <a:latin typeface="+mn-lt"/>
              </a:defRPr>
            </a:lvl1pPr>
          </a:lstStyle>
          <a:p>
            <a:fld id="{EF7872F8-31F6-43E8-A9A9-7933E5EB1337}" type="slidenum">
              <a:rPr lang="en-US" smtClean="0"/>
              <a:pPr/>
              <a:t>‹Nr.›</a:t>
            </a:fld>
            <a:endParaRPr lang="en-US"/>
          </a:p>
        </p:txBody>
      </p:sp>
      <p:sp>
        <p:nvSpPr>
          <p:cNvPr id="11" name="Textplatzhalter 5"/>
          <p:cNvSpPr>
            <a:spLocks noGrp="1"/>
          </p:cNvSpPr>
          <p:nvPr>
            <p:ph type="body" sz="quarter" idx="17" hasCustomPrompt="1"/>
          </p:nvPr>
        </p:nvSpPr>
        <p:spPr>
          <a:xfrm>
            <a:off x="814917" y="1848075"/>
            <a:ext cx="3564000" cy="360000"/>
          </a:xfrm>
          <a:solidFill>
            <a:srgbClr val="E3E4EA"/>
          </a:solidFill>
        </p:spPr>
        <p:txBody>
          <a:bodyPr lIns="108000" anchor="ctr" anchorCtr="0"/>
          <a:lstStyle>
            <a:lvl1pPr marL="0" indent="0">
              <a:lnSpc>
                <a:spcPct val="100000"/>
              </a:lnSpc>
              <a:buNone/>
              <a:defRPr sz="1400" b="0"/>
            </a:lvl1pPr>
          </a:lstStyle>
          <a:p>
            <a:pPr lvl="0"/>
            <a:r>
              <a:rPr lang="en-US"/>
              <a:t>Titel Grafik</a:t>
            </a:r>
          </a:p>
        </p:txBody>
      </p:sp>
      <p:sp>
        <p:nvSpPr>
          <p:cNvPr id="13" name="Textplatzhalter 5"/>
          <p:cNvSpPr>
            <a:spLocks noGrp="1"/>
          </p:cNvSpPr>
          <p:nvPr>
            <p:ph type="body" sz="quarter" idx="19" hasCustomPrompt="1"/>
          </p:nvPr>
        </p:nvSpPr>
        <p:spPr>
          <a:xfrm>
            <a:off x="8047765" y="5876475"/>
            <a:ext cx="3564000" cy="360000"/>
          </a:xfrm>
          <a:solidFill>
            <a:srgbClr val="E3E4EA"/>
          </a:solidFill>
        </p:spPr>
        <p:txBody>
          <a:bodyPr lIns="108000" anchor="ctr"/>
          <a:lstStyle>
            <a:lvl1pPr marL="0" indent="0">
              <a:lnSpc>
                <a:spcPct val="100000"/>
              </a:lnSpc>
              <a:buNone/>
              <a:defRPr sz="1400" b="0"/>
            </a:lvl1pPr>
          </a:lstStyle>
          <a:p>
            <a:pPr lvl="0"/>
            <a:r>
              <a:rPr lang="en-US"/>
              <a:t>Quelle Grafik</a:t>
            </a:r>
          </a:p>
        </p:txBody>
      </p:sp>
      <p:sp>
        <p:nvSpPr>
          <p:cNvPr id="14" name="Textplatzhalter 5"/>
          <p:cNvSpPr>
            <a:spLocks noGrp="1"/>
          </p:cNvSpPr>
          <p:nvPr>
            <p:ph type="body" sz="quarter" idx="20" hasCustomPrompt="1"/>
          </p:nvPr>
        </p:nvSpPr>
        <p:spPr>
          <a:xfrm>
            <a:off x="8047765" y="1848075"/>
            <a:ext cx="3564000" cy="360000"/>
          </a:xfrm>
          <a:solidFill>
            <a:srgbClr val="E3E4EA"/>
          </a:solidFill>
        </p:spPr>
        <p:txBody>
          <a:bodyPr lIns="108000" anchor="ctr" anchorCtr="0"/>
          <a:lstStyle>
            <a:lvl1pPr marL="0" indent="0">
              <a:lnSpc>
                <a:spcPct val="100000"/>
              </a:lnSpc>
              <a:buNone/>
              <a:defRPr sz="1400" b="0"/>
            </a:lvl1pPr>
          </a:lstStyle>
          <a:p>
            <a:pPr lvl="0"/>
            <a:r>
              <a:rPr lang="en-US"/>
              <a:t>Titel Grafik</a:t>
            </a:r>
          </a:p>
        </p:txBody>
      </p:sp>
      <p:sp>
        <p:nvSpPr>
          <p:cNvPr id="15" name="Bildplatzhalter 6"/>
          <p:cNvSpPr>
            <a:spLocks noGrp="1" noChangeAspect="1"/>
          </p:cNvSpPr>
          <p:nvPr>
            <p:ph type="pic" sz="quarter" idx="21" hasCustomPrompt="1"/>
          </p:nvPr>
        </p:nvSpPr>
        <p:spPr>
          <a:xfrm>
            <a:off x="904015" y="2332275"/>
            <a:ext cx="3385800" cy="3420000"/>
          </a:xfrm>
          <a:solidFill>
            <a:srgbClr val="E3E4EA"/>
          </a:solidFill>
        </p:spPr>
        <p:txBody>
          <a:bodyPr anchor="t"/>
          <a:lstStyle>
            <a:lvl1pPr marL="72000" indent="0">
              <a:buNone/>
              <a:defRPr sz="1400" baseline="0"/>
            </a:lvl1pPr>
          </a:lstStyle>
          <a:p>
            <a:r>
              <a:rPr lang="en-US"/>
              <a:t>Grafik mit Rechtsklick einfügen</a:t>
            </a:r>
          </a:p>
        </p:txBody>
      </p:sp>
      <p:sp>
        <p:nvSpPr>
          <p:cNvPr id="16" name="Bildplatzhalter 6"/>
          <p:cNvSpPr>
            <a:spLocks noGrp="1" noChangeAspect="1"/>
          </p:cNvSpPr>
          <p:nvPr>
            <p:ph type="pic" sz="quarter" idx="22" hasCustomPrompt="1"/>
          </p:nvPr>
        </p:nvSpPr>
        <p:spPr>
          <a:xfrm>
            <a:off x="8136866" y="2332275"/>
            <a:ext cx="3385800" cy="3420000"/>
          </a:xfrm>
          <a:solidFill>
            <a:srgbClr val="E3E4EA"/>
          </a:solidFill>
        </p:spPr>
        <p:txBody>
          <a:bodyPr anchor="t"/>
          <a:lstStyle>
            <a:lvl1pPr marL="72000" indent="0">
              <a:buNone/>
              <a:defRPr sz="1400" baseline="0"/>
            </a:lvl1pPr>
          </a:lstStyle>
          <a:p>
            <a:r>
              <a:rPr lang="en-US"/>
              <a:t>Grafik mit Rechtsklick einfügen</a:t>
            </a:r>
          </a:p>
        </p:txBody>
      </p:sp>
      <p:sp>
        <p:nvSpPr>
          <p:cNvPr id="12" name="Textplatzhalter 5"/>
          <p:cNvSpPr>
            <a:spLocks noGrp="1"/>
          </p:cNvSpPr>
          <p:nvPr>
            <p:ph type="body" sz="quarter" idx="23" hasCustomPrompt="1"/>
          </p:nvPr>
        </p:nvSpPr>
        <p:spPr>
          <a:xfrm>
            <a:off x="4431339" y="5876475"/>
            <a:ext cx="3564000" cy="360000"/>
          </a:xfrm>
          <a:solidFill>
            <a:srgbClr val="E3E4EA"/>
          </a:solidFill>
        </p:spPr>
        <p:txBody>
          <a:bodyPr lIns="108000" anchor="ctr"/>
          <a:lstStyle>
            <a:lvl1pPr marL="0" indent="0">
              <a:lnSpc>
                <a:spcPct val="100000"/>
              </a:lnSpc>
              <a:buNone/>
              <a:defRPr sz="1400" b="0"/>
            </a:lvl1pPr>
          </a:lstStyle>
          <a:p>
            <a:pPr lvl="0"/>
            <a:r>
              <a:rPr lang="en-US"/>
              <a:t>Quelle Grafik</a:t>
            </a:r>
          </a:p>
        </p:txBody>
      </p:sp>
      <p:sp>
        <p:nvSpPr>
          <p:cNvPr id="17" name="Textplatzhalter 5"/>
          <p:cNvSpPr>
            <a:spLocks noGrp="1"/>
          </p:cNvSpPr>
          <p:nvPr>
            <p:ph type="body" sz="quarter" idx="24" hasCustomPrompt="1"/>
          </p:nvPr>
        </p:nvSpPr>
        <p:spPr>
          <a:xfrm>
            <a:off x="4431340" y="1848075"/>
            <a:ext cx="3564000" cy="360000"/>
          </a:xfrm>
          <a:solidFill>
            <a:srgbClr val="E3E4EA"/>
          </a:solidFill>
        </p:spPr>
        <p:txBody>
          <a:bodyPr lIns="108000" anchor="ctr" anchorCtr="0"/>
          <a:lstStyle>
            <a:lvl1pPr marL="0" indent="0">
              <a:lnSpc>
                <a:spcPct val="100000"/>
              </a:lnSpc>
              <a:buNone/>
              <a:defRPr sz="1400" b="0"/>
            </a:lvl1pPr>
          </a:lstStyle>
          <a:p>
            <a:pPr lvl="0"/>
            <a:r>
              <a:rPr lang="en-US"/>
              <a:t>Titel Grafik</a:t>
            </a:r>
          </a:p>
        </p:txBody>
      </p:sp>
      <p:sp>
        <p:nvSpPr>
          <p:cNvPr id="18" name="Bildplatzhalter 6"/>
          <p:cNvSpPr>
            <a:spLocks noGrp="1" noChangeAspect="1"/>
          </p:cNvSpPr>
          <p:nvPr>
            <p:ph type="pic" sz="quarter" idx="25" hasCustomPrompt="1"/>
          </p:nvPr>
        </p:nvSpPr>
        <p:spPr>
          <a:xfrm>
            <a:off x="4520440" y="2332275"/>
            <a:ext cx="3385800" cy="3420000"/>
          </a:xfrm>
          <a:solidFill>
            <a:srgbClr val="E3E4EA"/>
          </a:solidFill>
        </p:spPr>
        <p:txBody>
          <a:bodyPr anchor="t"/>
          <a:lstStyle>
            <a:lvl1pPr marL="72000" indent="0">
              <a:buNone/>
              <a:defRPr sz="1400" baseline="0"/>
            </a:lvl1pPr>
          </a:lstStyle>
          <a:p>
            <a:r>
              <a:rPr lang="en-US"/>
              <a:t>Grafik mit Rechtsklick einfügen</a:t>
            </a:r>
          </a:p>
        </p:txBody>
      </p:sp>
    </p:spTree>
    <p:extLst>
      <p:ext uri="{BB962C8B-B14F-4D97-AF65-F5344CB8AC3E}">
        <p14:creationId xmlns:p14="http://schemas.microsoft.com/office/powerpoint/2010/main" val="2335264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Default?">
    <p:spTree>
      <p:nvGrpSpPr>
        <p:cNvPr id="1" name=""/>
        <p:cNvGrpSpPr/>
        <p:nvPr/>
      </p:nvGrpSpPr>
      <p:grpSpPr>
        <a:xfrm>
          <a:off x="0" y="0"/>
          <a:ext cx="0" cy="0"/>
          <a:chOff x="0" y="0"/>
          <a:chExt cx="0" cy="0"/>
        </a:xfrm>
      </p:grpSpPr>
      <p:graphicFrame>
        <p:nvGraphicFramePr>
          <p:cNvPr id="6" name="Objekt 5" hidden="1">
            <a:extLst>
              <a:ext uri="{FF2B5EF4-FFF2-40B4-BE49-F238E27FC236}">
                <a16:creationId xmlns:a16="http://schemas.microsoft.com/office/drawing/2014/main" id="{83FEBB89-BA42-442B-B0B1-EEC2B40E29EC}"/>
              </a:ext>
            </a:extLst>
          </p:cNvPr>
          <p:cNvGraphicFramePr>
            <a:graphicFrameLocks noChangeAspect="1"/>
          </p:cNvGraphicFramePr>
          <p:nvPr userDrawn="1">
            <p:custDataLst>
              <p:tags r:id="rId2"/>
            </p:custDataLst>
            <p:extLst>
              <p:ext uri="{D42A27DB-BD31-4B8C-83A1-F6EECF244321}">
                <p14:modId xmlns:p14="http://schemas.microsoft.com/office/powerpoint/2010/main" val="20213538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075" name="think-cell Folie" r:id="rId5" imgW="530" imgH="531" progId="TCLayout.ActiveDocument.1">
                  <p:embed/>
                </p:oleObj>
              </mc:Choice>
              <mc:Fallback>
                <p:oleObj name="think-cell Folie" r:id="rId5" imgW="530" imgH="531" progId="TCLayout.ActiveDocument.1">
                  <p:embed/>
                  <p:pic>
                    <p:nvPicPr>
                      <p:cNvPr id="6" name="Objekt 5" hidden="1">
                        <a:extLst>
                          <a:ext uri="{FF2B5EF4-FFF2-40B4-BE49-F238E27FC236}">
                            <a16:creationId xmlns:a16="http://schemas.microsoft.com/office/drawing/2014/main" id="{83FEBB89-BA42-442B-B0B1-EEC2B40E29EC}"/>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hteck 3" hidden="1">
            <a:extLst>
              <a:ext uri="{FF2B5EF4-FFF2-40B4-BE49-F238E27FC236}">
                <a16:creationId xmlns:a16="http://schemas.microsoft.com/office/drawing/2014/main" id="{19353298-859E-4F5F-B908-9BE704FE446D}"/>
              </a:ext>
            </a:extLst>
          </p:cNvPr>
          <p:cNvSpPr/>
          <p:nvPr userDrawn="1">
            <p:custDataLst>
              <p:tags r:id="rId3"/>
            </p:custDataLst>
          </p:nvPr>
        </p:nvSpPr>
        <p:spPr bwMode="gray">
          <a:xfrm>
            <a:off x="0" y="0"/>
            <a:ext cx="158750" cy="15875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200" b="1" i="0" baseline="0">
              <a:solidFill>
                <a:schemeClr val="tx1"/>
              </a:solidFill>
              <a:latin typeface="Arial" panose="020B0604020202020204" pitchFamily="34" charset="0"/>
              <a:ea typeface="Verdana" panose="020B0604030504040204" pitchFamily="34" charset="0"/>
              <a:sym typeface="Arial" panose="020B0604020202020204" pitchFamily="34" charset="0"/>
            </a:endParaRPr>
          </a:p>
        </p:txBody>
      </p:sp>
      <p:sp>
        <p:nvSpPr>
          <p:cNvPr id="3" name="Datumsplatzhalter 2"/>
          <p:cNvSpPr>
            <a:spLocks noGrp="1"/>
          </p:cNvSpPr>
          <p:nvPr>
            <p:ph type="dt" sz="half" idx="10"/>
          </p:nvPr>
        </p:nvSpPr>
        <p:spPr>
          <a:xfrm>
            <a:off x="814917" y="6425409"/>
            <a:ext cx="9889595" cy="221109"/>
          </a:xfrm>
        </p:spPr>
        <p:txBody>
          <a:bodyPr/>
          <a:lstStyle/>
          <a:p>
            <a:fld id="{D95B1713-4AF6-4486-B497-95539E03C42E}" type="datetime1">
              <a:rPr lang="en-US" smtClean="0"/>
              <a:t>1/15/2021</a:t>
            </a:fld>
            <a:endParaRPr lang="en-US"/>
          </a:p>
        </p:txBody>
      </p:sp>
      <p:sp>
        <p:nvSpPr>
          <p:cNvPr id="10" name="Foliennummernplatzhalter 5"/>
          <p:cNvSpPr>
            <a:spLocks noGrp="1"/>
          </p:cNvSpPr>
          <p:nvPr>
            <p:ph type="sldNum" sz="quarter" idx="4"/>
          </p:nvPr>
        </p:nvSpPr>
        <p:spPr>
          <a:xfrm>
            <a:off x="10966563" y="6426918"/>
            <a:ext cx="628652" cy="219600"/>
          </a:xfrm>
          <a:prstGeom prst="rect">
            <a:avLst/>
          </a:prstGeom>
        </p:spPr>
        <p:txBody>
          <a:bodyPr/>
          <a:lstStyle>
            <a:lvl1pPr>
              <a:defRPr sz="1200">
                <a:latin typeface="+mn-lt"/>
              </a:defRPr>
            </a:lvl1pPr>
          </a:lstStyle>
          <a:p>
            <a:fld id="{EF7872F8-31F6-43E8-A9A9-7933E5EB1337}" type="slidenum">
              <a:rPr lang="en-US" smtClean="0"/>
              <a:pPr/>
              <a:t>‹Nr.›</a:t>
            </a:fld>
            <a:endParaRPr lang="en-US"/>
          </a:p>
        </p:txBody>
      </p:sp>
      <p:sp>
        <p:nvSpPr>
          <p:cNvPr id="8" name="Textplatzhalter 7"/>
          <p:cNvSpPr>
            <a:spLocks noGrp="1"/>
          </p:cNvSpPr>
          <p:nvPr>
            <p:ph type="body" sz="quarter" idx="18" hasCustomPrompt="1"/>
          </p:nvPr>
        </p:nvSpPr>
        <p:spPr>
          <a:xfrm>
            <a:off x="291041" y="1647473"/>
            <a:ext cx="10591800" cy="4267200"/>
          </a:xfrm>
          <a:solidFill>
            <a:srgbClr val="F6F6F8"/>
          </a:solidFill>
          <a:ln w="19050">
            <a:solidFill>
              <a:srgbClr val="53794A"/>
            </a:solidFill>
          </a:ln>
        </p:spPr>
        <p:txBody>
          <a:bodyPr lIns="72000" tIns="72000" rIns="72000" bIns="72000"/>
          <a:lstStyle>
            <a:lvl1pPr marL="285750" indent="-285750">
              <a:lnSpc>
                <a:spcPct val="100000"/>
              </a:lnSpc>
              <a:buClr>
                <a:srgbClr val="53794A"/>
              </a:buClr>
              <a:buSzPct val="100000"/>
              <a:buFont typeface="Wingdings" panose="05000000000000000000" pitchFamily="2" charset="2"/>
              <a:buChar char="§"/>
              <a:defRPr sz="1800" baseline="0"/>
            </a:lvl1pPr>
            <a:lvl2pPr marL="539750" indent="-285750">
              <a:buClr>
                <a:srgbClr val="53794A"/>
              </a:buClr>
              <a:buFont typeface="Wingdings" panose="05000000000000000000" pitchFamily="2" charset="2"/>
              <a:buChar char="Ø"/>
              <a:defRPr sz="1600"/>
            </a:lvl2pPr>
          </a:lstStyle>
          <a:p>
            <a:pPr lvl="0"/>
            <a:r>
              <a:rPr lang="en-US"/>
              <a:t>Bullet 1</a:t>
            </a:r>
          </a:p>
          <a:p>
            <a:pPr lvl="1"/>
            <a:r>
              <a:rPr lang="en-US"/>
              <a:t>Bullet 2</a:t>
            </a:r>
          </a:p>
        </p:txBody>
      </p:sp>
      <p:sp>
        <p:nvSpPr>
          <p:cNvPr id="11" name="Titel 1">
            <a:extLst>
              <a:ext uri="{FF2B5EF4-FFF2-40B4-BE49-F238E27FC236}">
                <a16:creationId xmlns:a16="http://schemas.microsoft.com/office/drawing/2014/main" id="{8731AB9E-F2B6-4680-B6EB-D45FC98A4DEC}"/>
              </a:ext>
            </a:extLst>
          </p:cNvPr>
          <p:cNvSpPr>
            <a:spLocks noGrp="1"/>
          </p:cNvSpPr>
          <p:nvPr>
            <p:ph type="title" hasCustomPrompt="1"/>
          </p:nvPr>
        </p:nvSpPr>
        <p:spPr>
          <a:xfrm>
            <a:off x="291041" y="407948"/>
            <a:ext cx="8401429" cy="603366"/>
          </a:xfrm>
        </p:spPr>
        <p:txBody>
          <a:bodyPr/>
          <a:lstStyle>
            <a:lvl1pPr>
              <a:defRPr sz="2400" baseline="0"/>
            </a:lvl1pPr>
          </a:lstStyle>
          <a:p>
            <a:r>
              <a:rPr lang="en-US" err="1"/>
              <a:t>Überschrift</a:t>
            </a:r>
            <a:endParaRPr lang="en-US"/>
          </a:p>
        </p:txBody>
      </p:sp>
      <p:cxnSp>
        <p:nvCxnSpPr>
          <p:cNvPr id="12" name="Gerade Verbindung 9">
            <a:extLst>
              <a:ext uri="{FF2B5EF4-FFF2-40B4-BE49-F238E27FC236}">
                <a16:creationId xmlns:a16="http://schemas.microsoft.com/office/drawing/2014/main" id="{A47478B0-8F14-43E2-A925-9B0188DD8817}"/>
              </a:ext>
            </a:extLst>
          </p:cNvPr>
          <p:cNvCxnSpPr/>
          <p:nvPr userDrawn="1"/>
        </p:nvCxnSpPr>
        <p:spPr bwMode="gray">
          <a:xfrm>
            <a:off x="291041" y="1136737"/>
            <a:ext cx="10752667"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0157027"/>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1_1 Grafik + Text (1)">
    <p:spTree>
      <p:nvGrpSpPr>
        <p:cNvPr id="1" name=""/>
        <p:cNvGrpSpPr/>
        <p:nvPr/>
      </p:nvGrpSpPr>
      <p:grpSpPr>
        <a:xfrm>
          <a:off x="0" y="0"/>
          <a:ext cx="0" cy="0"/>
          <a:chOff x="0" y="0"/>
          <a:chExt cx="0" cy="0"/>
        </a:xfrm>
      </p:grpSpPr>
      <p:graphicFrame>
        <p:nvGraphicFramePr>
          <p:cNvPr id="4" name="Objekt 3" hidden="1">
            <a:extLst>
              <a:ext uri="{FF2B5EF4-FFF2-40B4-BE49-F238E27FC236}">
                <a16:creationId xmlns:a16="http://schemas.microsoft.com/office/drawing/2014/main" id="{FAFD401C-D473-461A-8362-7C0FFA6A6044}"/>
              </a:ext>
            </a:extLst>
          </p:cNvPr>
          <p:cNvGraphicFramePr>
            <a:graphicFrameLocks noChangeAspect="1"/>
          </p:cNvGraphicFramePr>
          <p:nvPr userDrawn="1">
            <p:custDataLst>
              <p:tags r:id="rId2"/>
            </p:custDataLst>
            <p:extLst>
              <p:ext uri="{D42A27DB-BD31-4B8C-83A1-F6EECF244321}">
                <p14:modId xmlns:p14="http://schemas.microsoft.com/office/powerpoint/2010/main" val="198953265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0179" name="think-cell Folie" r:id="rId4" imgW="530" imgH="531" progId="TCLayout.ActiveDocument.1">
                  <p:embed/>
                </p:oleObj>
              </mc:Choice>
              <mc:Fallback>
                <p:oleObj name="think-cell Folie" r:id="rId4" imgW="530" imgH="531" progId="TCLayout.ActiveDocument.1">
                  <p:embed/>
                  <p:pic>
                    <p:nvPicPr>
                      <p:cNvPr id="4" name="Objekt 3" hidden="1">
                        <a:extLst>
                          <a:ext uri="{FF2B5EF4-FFF2-40B4-BE49-F238E27FC236}">
                            <a16:creationId xmlns:a16="http://schemas.microsoft.com/office/drawing/2014/main" id="{FAFD401C-D473-461A-8362-7C0FFA6A6044}"/>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4" name="Rechteck 13"/>
          <p:cNvSpPr/>
          <p:nvPr userDrawn="1"/>
        </p:nvSpPr>
        <p:spPr bwMode="gray">
          <a:xfrm>
            <a:off x="814915" y="2242275"/>
            <a:ext cx="6400800" cy="3600000"/>
          </a:xfrm>
          <a:prstGeom prst="rect">
            <a:avLst/>
          </a:prstGeom>
          <a:solidFill>
            <a:srgbClr val="E3E4EA"/>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2" name="Titel 1"/>
          <p:cNvSpPr>
            <a:spLocks noGrp="1"/>
          </p:cNvSpPr>
          <p:nvPr>
            <p:ph type="title" hasCustomPrompt="1"/>
          </p:nvPr>
        </p:nvSpPr>
        <p:spPr>
          <a:xfrm>
            <a:off x="814918" y="628001"/>
            <a:ext cx="8401429" cy="1017636"/>
          </a:xfrm>
        </p:spPr>
        <p:txBody>
          <a:bodyPr/>
          <a:lstStyle>
            <a:lvl1pPr>
              <a:defRPr sz="2200" baseline="0"/>
            </a:lvl1pPr>
          </a:lstStyle>
          <a:p>
            <a:r>
              <a:rPr lang="en-US"/>
              <a:t>Überschrift</a:t>
            </a:r>
          </a:p>
        </p:txBody>
      </p:sp>
      <p:sp>
        <p:nvSpPr>
          <p:cNvPr id="3" name="Datumsplatzhalter 2"/>
          <p:cNvSpPr>
            <a:spLocks noGrp="1"/>
          </p:cNvSpPr>
          <p:nvPr>
            <p:ph type="dt" sz="half" idx="10"/>
          </p:nvPr>
        </p:nvSpPr>
        <p:spPr>
          <a:xfrm>
            <a:off x="814917" y="6425409"/>
            <a:ext cx="9889595" cy="221109"/>
          </a:xfrm>
        </p:spPr>
        <p:txBody>
          <a:bodyPr/>
          <a:lstStyle/>
          <a:p>
            <a:fld id="{D95B1713-4AF6-4486-B497-95539E03C42E}" type="datetime1">
              <a:rPr lang="en-US" smtClean="0"/>
              <a:t>1/15/2021</a:t>
            </a:fld>
            <a:endParaRPr lang="en-US"/>
          </a:p>
        </p:txBody>
      </p:sp>
      <p:sp>
        <p:nvSpPr>
          <p:cNvPr id="8" name="Textplatzhalter 5"/>
          <p:cNvSpPr>
            <a:spLocks noGrp="1"/>
          </p:cNvSpPr>
          <p:nvPr>
            <p:ph type="body" sz="quarter" idx="16" hasCustomPrompt="1"/>
          </p:nvPr>
        </p:nvSpPr>
        <p:spPr>
          <a:xfrm>
            <a:off x="814915" y="5876475"/>
            <a:ext cx="6399999" cy="360000"/>
          </a:xfrm>
          <a:solidFill>
            <a:srgbClr val="E3E4EA"/>
          </a:solidFill>
        </p:spPr>
        <p:txBody>
          <a:bodyPr lIns="108000" anchor="ctr"/>
          <a:lstStyle>
            <a:lvl1pPr marL="0" indent="0">
              <a:lnSpc>
                <a:spcPct val="100000"/>
              </a:lnSpc>
              <a:buNone/>
              <a:defRPr sz="1400" b="0"/>
            </a:lvl1pPr>
          </a:lstStyle>
          <a:p>
            <a:pPr lvl="0"/>
            <a:r>
              <a:rPr lang="en-US"/>
              <a:t>Quelle Grafik</a:t>
            </a:r>
          </a:p>
        </p:txBody>
      </p:sp>
      <p:sp>
        <p:nvSpPr>
          <p:cNvPr id="10" name="Foliennummernplatzhalter 5"/>
          <p:cNvSpPr>
            <a:spLocks noGrp="1"/>
          </p:cNvSpPr>
          <p:nvPr>
            <p:ph type="sldNum" sz="quarter" idx="4"/>
          </p:nvPr>
        </p:nvSpPr>
        <p:spPr>
          <a:xfrm>
            <a:off x="10966563" y="6426918"/>
            <a:ext cx="628652" cy="219600"/>
          </a:xfrm>
          <a:prstGeom prst="rect">
            <a:avLst/>
          </a:prstGeom>
        </p:spPr>
        <p:txBody>
          <a:bodyPr/>
          <a:lstStyle>
            <a:lvl1pPr>
              <a:defRPr sz="1200">
                <a:latin typeface="+mn-lt"/>
              </a:defRPr>
            </a:lvl1pPr>
          </a:lstStyle>
          <a:p>
            <a:fld id="{EF7872F8-31F6-43E8-A9A9-7933E5EB1337}" type="slidenum">
              <a:rPr lang="en-US" smtClean="0"/>
              <a:pPr/>
              <a:t>‹Nr.›</a:t>
            </a:fld>
            <a:endParaRPr lang="en-US"/>
          </a:p>
        </p:txBody>
      </p:sp>
      <p:sp>
        <p:nvSpPr>
          <p:cNvPr id="11" name="Textplatzhalter 5"/>
          <p:cNvSpPr>
            <a:spLocks noGrp="1"/>
          </p:cNvSpPr>
          <p:nvPr>
            <p:ph type="body" sz="quarter" idx="17" hasCustomPrompt="1"/>
          </p:nvPr>
        </p:nvSpPr>
        <p:spPr>
          <a:xfrm>
            <a:off x="814916" y="1848075"/>
            <a:ext cx="6399999" cy="360000"/>
          </a:xfrm>
          <a:solidFill>
            <a:srgbClr val="E3E4EA"/>
          </a:solidFill>
        </p:spPr>
        <p:txBody>
          <a:bodyPr lIns="108000" anchor="ctr" anchorCtr="0"/>
          <a:lstStyle>
            <a:lvl1pPr marL="0" indent="0">
              <a:lnSpc>
                <a:spcPct val="100000"/>
              </a:lnSpc>
              <a:buNone/>
              <a:defRPr sz="1400" b="0"/>
            </a:lvl1pPr>
          </a:lstStyle>
          <a:p>
            <a:pPr lvl="0"/>
            <a:r>
              <a:rPr lang="en-US"/>
              <a:t>Titel Grafik</a:t>
            </a:r>
          </a:p>
        </p:txBody>
      </p:sp>
      <p:sp>
        <p:nvSpPr>
          <p:cNvPr id="15" name="Bildplatzhalter 6"/>
          <p:cNvSpPr>
            <a:spLocks noGrp="1" noChangeAspect="1"/>
          </p:cNvSpPr>
          <p:nvPr>
            <p:ph type="pic" sz="quarter" idx="21" hasCustomPrompt="1"/>
          </p:nvPr>
        </p:nvSpPr>
        <p:spPr>
          <a:xfrm>
            <a:off x="975315" y="2332275"/>
            <a:ext cx="6080000" cy="3420000"/>
          </a:xfrm>
          <a:solidFill>
            <a:srgbClr val="E3E4EA"/>
          </a:solidFill>
        </p:spPr>
        <p:txBody>
          <a:bodyPr anchor="t"/>
          <a:lstStyle>
            <a:lvl1pPr marL="72000" indent="0">
              <a:buNone/>
              <a:defRPr sz="1400" baseline="0"/>
            </a:lvl1pPr>
          </a:lstStyle>
          <a:p>
            <a:r>
              <a:rPr lang="en-US"/>
              <a:t>Grafik mit Rechtsklick einfügen</a:t>
            </a:r>
          </a:p>
        </p:txBody>
      </p:sp>
      <p:sp>
        <p:nvSpPr>
          <p:cNvPr id="12" name="Rechteck 11"/>
          <p:cNvSpPr/>
          <p:nvPr userDrawn="1"/>
        </p:nvSpPr>
        <p:spPr bwMode="gray">
          <a:xfrm>
            <a:off x="7267575" y="1848075"/>
            <a:ext cx="4327640" cy="4388400"/>
          </a:xfrm>
          <a:prstGeom prst="rect">
            <a:avLst/>
          </a:prstGeom>
          <a:solidFill>
            <a:srgbClr val="E3E4EA"/>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13" name="Textplatzhalter 7"/>
          <p:cNvSpPr>
            <a:spLocks noGrp="1"/>
          </p:cNvSpPr>
          <p:nvPr>
            <p:ph type="body" sz="quarter" idx="18" hasCustomPrompt="1"/>
          </p:nvPr>
        </p:nvSpPr>
        <p:spPr>
          <a:xfrm>
            <a:off x="7359595" y="1936275"/>
            <a:ext cx="4143600" cy="4212000"/>
          </a:xfrm>
          <a:solidFill>
            <a:srgbClr val="F6F6F8"/>
          </a:solidFill>
        </p:spPr>
        <p:txBody>
          <a:bodyPr lIns="72000" tIns="72000" rIns="72000" bIns="72000"/>
          <a:lstStyle>
            <a:lvl1pPr marL="285750" indent="-285750">
              <a:lnSpc>
                <a:spcPts val="1680"/>
              </a:lnSpc>
              <a:buFont typeface="Flexo" pitchFamily="50" charset="0"/>
              <a:buChar char="→"/>
              <a:defRPr sz="1400" baseline="0"/>
            </a:lvl1pPr>
            <a:lvl2pPr marL="447675" indent="-285750">
              <a:lnSpc>
                <a:spcPts val="1680"/>
              </a:lnSpc>
              <a:buFont typeface="Arial" panose="020B0604020202020204" pitchFamily="34" charset="0"/>
              <a:buChar char="•"/>
              <a:defRPr sz="1400"/>
            </a:lvl2pPr>
          </a:lstStyle>
          <a:p>
            <a:pPr lvl="0"/>
            <a:r>
              <a:rPr lang="en-US"/>
              <a:t>Bullet hinzufügen</a:t>
            </a:r>
          </a:p>
          <a:p>
            <a:pPr lvl="1"/>
            <a:r>
              <a:rPr lang="en-US"/>
              <a:t>Zweiter Bullet</a:t>
            </a:r>
          </a:p>
        </p:txBody>
      </p:sp>
    </p:spTree>
    <p:extLst>
      <p:ext uri="{BB962C8B-B14F-4D97-AF65-F5344CB8AC3E}">
        <p14:creationId xmlns:p14="http://schemas.microsoft.com/office/powerpoint/2010/main" val="472771912"/>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1_1 Grafik + Text (2)">
    <p:spTree>
      <p:nvGrpSpPr>
        <p:cNvPr id="1" name=""/>
        <p:cNvGrpSpPr/>
        <p:nvPr/>
      </p:nvGrpSpPr>
      <p:grpSpPr>
        <a:xfrm>
          <a:off x="0" y="0"/>
          <a:ext cx="0" cy="0"/>
          <a:chOff x="0" y="0"/>
          <a:chExt cx="0" cy="0"/>
        </a:xfrm>
      </p:grpSpPr>
      <p:graphicFrame>
        <p:nvGraphicFramePr>
          <p:cNvPr id="4" name="Objekt 3" hidden="1">
            <a:extLst>
              <a:ext uri="{FF2B5EF4-FFF2-40B4-BE49-F238E27FC236}">
                <a16:creationId xmlns:a16="http://schemas.microsoft.com/office/drawing/2014/main" id="{DB815616-E194-460F-876B-BBF17196F4BA}"/>
              </a:ext>
            </a:extLst>
          </p:cNvPr>
          <p:cNvGraphicFramePr>
            <a:graphicFrameLocks noChangeAspect="1"/>
          </p:cNvGraphicFramePr>
          <p:nvPr userDrawn="1">
            <p:custDataLst>
              <p:tags r:id="rId2"/>
            </p:custDataLst>
            <p:extLst>
              <p:ext uri="{D42A27DB-BD31-4B8C-83A1-F6EECF244321}">
                <p14:modId xmlns:p14="http://schemas.microsoft.com/office/powerpoint/2010/main" val="41752731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1203" name="think-cell Folie" r:id="rId4" imgW="530" imgH="531" progId="TCLayout.ActiveDocument.1">
                  <p:embed/>
                </p:oleObj>
              </mc:Choice>
              <mc:Fallback>
                <p:oleObj name="think-cell Folie" r:id="rId4" imgW="530" imgH="531" progId="TCLayout.ActiveDocument.1">
                  <p:embed/>
                  <p:pic>
                    <p:nvPicPr>
                      <p:cNvPr id="4" name="Objekt 3" hidden="1">
                        <a:extLst>
                          <a:ext uri="{FF2B5EF4-FFF2-40B4-BE49-F238E27FC236}">
                            <a16:creationId xmlns:a16="http://schemas.microsoft.com/office/drawing/2014/main" id="{DB815616-E194-460F-876B-BBF17196F4B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7" name="Rechteck 16"/>
          <p:cNvSpPr/>
          <p:nvPr userDrawn="1"/>
        </p:nvSpPr>
        <p:spPr bwMode="gray">
          <a:xfrm>
            <a:off x="814915" y="2242275"/>
            <a:ext cx="6400800" cy="3600000"/>
          </a:xfrm>
          <a:prstGeom prst="rect">
            <a:avLst/>
          </a:prstGeom>
          <a:solidFill>
            <a:srgbClr val="E3E4EA"/>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2" name="Titel 1"/>
          <p:cNvSpPr>
            <a:spLocks noGrp="1"/>
          </p:cNvSpPr>
          <p:nvPr>
            <p:ph type="title" hasCustomPrompt="1"/>
          </p:nvPr>
        </p:nvSpPr>
        <p:spPr>
          <a:xfrm>
            <a:off x="814918" y="628001"/>
            <a:ext cx="8401429" cy="1017636"/>
          </a:xfrm>
        </p:spPr>
        <p:txBody>
          <a:bodyPr/>
          <a:lstStyle>
            <a:lvl1pPr>
              <a:defRPr sz="2200" baseline="0"/>
            </a:lvl1pPr>
          </a:lstStyle>
          <a:p>
            <a:r>
              <a:rPr lang="en-US"/>
              <a:t>Überschrift</a:t>
            </a:r>
          </a:p>
        </p:txBody>
      </p:sp>
      <p:sp>
        <p:nvSpPr>
          <p:cNvPr id="3" name="Datumsplatzhalter 2"/>
          <p:cNvSpPr>
            <a:spLocks noGrp="1"/>
          </p:cNvSpPr>
          <p:nvPr>
            <p:ph type="dt" sz="half" idx="10"/>
          </p:nvPr>
        </p:nvSpPr>
        <p:spPr>
          <a:xfrm>
            <a:off x="814917" y="6425409"/>
            <a:ext cx="9889595" cy="221109"/>
          </a:xfrm>
        </p:spPr>
        <p:txBody>
          <a:bodyPr/>
          <a:lstStyle/>
          <a:p>
            <a:fld id="{D95B1713-4AF6-4486-B497-95539E03C42E}" type="datetime1">
              <a:rPr lang="en-US" smtClean="0"/>
              <a:t>1/15/2021</a:t>
            </a:fld>
            <a:endParaRPr lang="en-US"/>
          </a:p>
        </p:txBody>
      </p:sp>
      <p:sp>
        <p:nvSpPr>
          <p:cNvPr id="8" name="Textplatzhalter 5"/>
          <p:cNvSpPr>
            <a:spLocks noGrp="1"/>
          </p:cNvSpPr>
          <p:nvPr>
            <p:ph type="body" sz="quarter" idx="16" hasCustomPrompt="1"/>
          </p:nvPr>
        </p:nvSpPr>
        <p:spPr>
          <a:xfrm>
            <a:off x="814915" y="5876475"/>
            <a:ext cx="6399999" cy="360000"/>
          </a:xfrm>
          <a:solidFill>
            <a:srgbClr val="E3E4EA"/>
          </a:solidFill>
        </p:spPr>
        <p:txBody>
          <a:bodyPr lIns="108000" anchor="ctr"/>
          <a:lstStyle>
            <a:lvl1pPr marL="0" indent="0">
              <a:lnSpc>
                <a:spcPct val="100000"/>
              </a:lnSpc>
              <a:buNone/>
              <a:defRPr sz="1400" b="0"/>
            </a:lvl1pPr>
          </a:lstStyle>
          <a:p>
            <a:pPr lvl="0"/>
            <a:r>
              <a:rPr lang="en-US"/>
              <a:t>Quelle Grafik</a:t>
            </a:r>
          </a:p>
        </p:txBody>
      </p:sp>
      <p:sp>
        <p:nvSpPr>
          <p:cNvPr id="10" name="Foliennummernplatzhalter 5"/>
          <p:cNvSpPr>
            <a:spLocks noGrp="1"/>
          </p:cNvSpPr>
          <p:nvPr>
            <p:ph type="sldNum" sz="quarter" idx="4"/>
          </p:nvPr>
        </p:nvSpPr>
        <p:spPr>
          <a:xfrm>
            <a:off x="10966563" y="6426918"/>
            <a:ext cx="628652" cy="219600"/>
          </a:xfrm>
          <a:prstGeom prst="rect">
            <a:avLst/>
          </a:prstGeom>
        </p:spPr>
        <p:txBody>
          <a:bodyPr/>
          <a:lstStyle>
            <a:lvl1pPr>
              <a:defRPr sz="1200">
                <a:latin typeface="+mn-lt"/>
              </a:defRPr>
            </a:lvl1pPr>
          </a:lstStyle>
          <a:p>
            <a:fld id="{EF7872F8-31F6-43E8-A9A9-7933E5EB1337}" type="slidenum">
              <a:rPr lang="en-US" smtClean="0"/>
              <a:pPr/>
              <a:t>‹Nr.›</a:t>
            </a:fld>
            <a:endParaRPr lang="en-US"/>
          </a:p>
        </p:txBody>
      </p:sp>
      <p:sp>
        <p:nvSpPr>
          <p:cNvPr id="11" name="Textplatzhalter 5"/>
          <p:cNvSpPr>
            <a:spLocks noGrp="1"/>
          </p:cNvSpPr>
          <p:nvPr>
            <p:ph type="body" sz="quarter" idx="17" hasCustomPrompt="1"/>
          </p:nvPr>
        </p:nvSpPr>
        <p:spPr>
          <a:xfrm>
            <a:off x="814916" y="1848075"/>
            <a:ext cx="6399999" cy="360000"/>
          </a:xfrm>
          <a:solidFill>
            <a:srgbClr val="E3E4EA"/>
          </a:solidFill>
        </p:spPr>
        <p:txBody>
          <a:bodyPr lIns="108000" anchor="ctr" anchorCtr="0"/>
          <a:lstStyle>
            <a:lvl1pPr marL="0" indent="0">
              <a:lnSpc>
                <a:spcPct val="100000"/>
              </a:lnSpc>
              <a:buNone/>
              <a:defRPr sz="1400" b="0"/>
            </a:lvl1pPr>
          </a:lstStyle>
          <a:p>
            <a:pPr lvl="0"/>
            <a:r>
              <a:rPr lang="en-US"/>
              <a:t>Titel Grafik</a:t>
            </a:r>
          </a:p>
        </p:txBody>
      </p:sp>
      <p:sp>
        <p:nvSpPr>
          <p:cNvPr id="15" name="Bildplatzhalter 6"/>
          <p:cNvSpPr>
            <a:spLocks noGrp="1" noChangeAspect="1"/>
          </p:cNvSpPr>
          <p:nvPr>
            <p:ph type="pic" sz="quarter" idx="21" hasCustomPrompt="1"/>
          </p:nvPr>
        </p:nvSpPr>
        <p:spPr>
          <a:xfrm>
            <a:off x="975315" y="2332275"/>
            <a:ext cx="6080000" cy="3420000"/>
          </a:xfrm>
          <a:solidFill>
            <a:srgbClr val="E3E4EA"/>
          </a:solidFill>
        </p:spPr>
        <p:txBody>
          <a:bodyPr anchor="t"/>
          <a:lstStyle>
            <a:lvl1pPr marL="72000" indent="0">
              <a:buNone/>
              <a:defRPr sz="1400" baseline="0"/>
            </a:lvl1pPr>
          </a:lstStyle>
          <a:p>
            <a:r>
              <a:rPr lang="en-US"/>
              <a:t>Grafik mit Rechtsklick einfügen</a:t>
            </a:r>
          </a:p>
        </p:txBody>
      </p:sp>
      <p:sp>
        <p:nvSpPr>
          <p:cNvPr id="12" name="Rechteck 11"/>
          <p:cNvSpPr/>
          <p:nvPr userDrawn="1"/>
        </p:nvSpPr>
        <p:spPr bwMode="gray">
          <a:xfrm>
            <a:off x="7267575" y="1848075"/>
            <a:ext cx="4327640" cy="4388400"/>
          </a:xfrm>
          <a:prstGeom prst="rect">
            <a:avLst/>
          </a:prstGeom>
          <a:solidFill>
            <a:srgbClr val="E3E4EA"/>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13" name="Textplatzhalter 5"/>
          <p:cNvSpPr>
            <a:spLocks noGrp="1"/>
          </p:cNvSpPr>
          <p:nvPr>
            <p:ph type="body" sz="quarter" idx="18"/>
          </p:nvPr>
        </p:nvSpPr>
        <p:spPr>
          <a:xfrm>
            <a:off x="7359708" y="1921211"/>
            <a:ext cx="4143375" cy="1022573"/>
          </a:xfrm>
          <a:solidFill>
            <a:srgbClr val="F6F6F8"/>
          </a:solidFill>
        </p:spPr>
        <p:txBody>
          <a:bodyPr wrap="square" lIns="72000" tIns="72000" rIns="72000" bIns="72000" anchor="ctr" anchorCtr="0"/>
          <a:lstStyle>
            <a:lvl1pPr marL="0" indent="0" algn="l">
              <a:lnSpc>
                <a:spcPct val="100000"/>
              </a:lnSpc>
              <a:buNone/>
              <a:defRPr sz="1400" b="0"/>
            </a:lvl1pPr>
          </a:lstStyle>
          <a:p>
            <a:pPr lvl="0"/>
            <a:r>
              <a:rPr lang="en-US"/>
              <a:t>Mastertextformat bearbeiten</a:t>
            </a:r>
          </a:p>
        </p:txBody>
      </p:sp>
      <p:sp>
        <p:nvSpPr>
          <p:cNvPr id="14" name="Textplatzhalter 5"/>
          <p:cNvSpPr>
            <a:spLocks noGrp="1"/>
          </p:cNvSpPr>
          <p:nvPr>
            <p:ph type="body" sz="quarter" idx="19"/>
          </p:nvPr>
        </p:nvSpPr>
        <p:spPr>
          <a:xfrm>
            <a:off x="7359708" y="5133975"/>
            <a:ext cx="4143375" cy="1022573"/>
          </a:xfrm>
          <a:solidFill>
            <a:srgbClr val="F6F6F8"/>
          </a:solidFill>
        </p:spPr>
        <p:txBody>
          <a:bodyPr wrap="square" lIns="72000" tIns="72000" rIns="72000" bIns="72000" anchor="ctr" anchorCtr="0"/>
          <a:lstStyle>
            <a:lvl1pPr marL="0" indent="0" algn="l">
              <a:lnSpc>
                <a:spcPct val="100000"/>
              </a:lnSpc>
              <a:buNone/>
              <a:defRPr sz="1400" b="0"/>
            </a:lvl1pPr>
          </a:lstStyle>
          <a:p>
            <a:pPr lvl="0"/>
            <a:r>
              <a:rPr lang="en-US"/>
              <a:t>Mastertextformat bearbeiten</a:t>
            </a:r>
          </a:p>
        </p:txBody>
      </p:sp>
      <p:sp>
        <p:nvSpPr>
          <p:cNvPr id="16" name="Textplatzhalter 5"/>
          <p:cNvSpPr>
            <a:spLocks noGrp="1"/>
          </p:cNvSpPr>
          <p:nvPr>
            <p:ph type="body" sz="quarter" idx="20"/>
          </p:nvPr>
        </p:nvSpPr>
        <p:spPr>
          <a:xfrm>
            <a:off x="7359708" y="4063053"/>
            <a:ext cx="4143375" cy="1022573"/>
          </a:xfrm>
          <a:solidFill>
            <a:srgbClr val="F6F6F8"/>
          </a:solidFill>
        </p:spPr>
        <p:txBody>
          <a:bodyPr wrap="square" lIns="72000" tIns="72000" rIns="72000" bIns="72000" anchor="ctr" anchorCtr="0"/>
          <a:lstStyle>
            <a:lvl1pPr marL="0" indent="0" algn="l">
              <a:lnSpc>
                <a:spcPct val="100000"/>
              </a:lnSpc>
              <a:buNone/>
              <a:defRPr sz="1400" b="0"/>
            </a:lvl1pPr>
          </a:lstStyle>
          <a:p>
            <a:pPr lvl="0"/>
            <a:r>
              <a:rPr lang="en-US"/>
              <a:t>Mastertextformat bearbeiten</a:t>
            </a:r>
          </a:p>
        </p:txBody>
      </p:sp>
      <p:sp>
        <p:nvSpPr>
          <p:cNvPr id="18" name="Textplatzhalter 5"/>
          <p:cNvSpPr>
            <a:spLocks noGrp="1"/>
          </p:cNvSpPr>
          <p:nvPr>
            <p:ph type="body" sz="quarter" idx="22"/>
          </p:nvPr>
        </p:nvSpPr>
        <p:spPr>
          <a:xfrm>
            <a:off x="7359708" y="2992132"/>
            <a:ext cx="4143375" cy="1022573"/>
          </a:xfrm>
          <a:solidFill>
            <a:srgbClr val="F6F6F8"/>
          </a:solidFill>
        </p:spPr>
        <p:txBody>
          <a:bodyPr wrap="square" lIns="72000" tIns="72000" rIns="72000" bIns="72000" anchor="ctr" anchorCtr="0"/>
          <a:lstStyle>
            <a:lvl1pPr marL="0" indent="0" algn="l">
              <a:lnSpc>
                <a:spcPct val="100000"/>
              </a:lnSpc>
              <a:buNone/>
              <a:defRPr sz="1400" b="0"/>
            </a:lvl1pPr>
          </a:lstStyle>
          <a:p>
            <a:pPr lvl="0"/>
            <a:r>
              <a:rPr lang="en-US"/>
              <a:t>Mastertextformat bearbeiten</a:t>
            </a:r>
          </a:p>
        </p:txBody>
      </p:sp>
    </p:spTree>
    <p:extLst>
      <p:ext uri="{BB962C8B-B14F-4D97-AF65-F5344CB8AC3E}">
        <p14:creationId xmlns:p14="http://schemas.microsoft.com/office/powerpoint/2010/main" val="739326654"/>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1_2 Textfelder (grau)">
    <p:spTree>
      <p:nvGrpSpPr>
        <p:cNvPr id="1" name=""/>
        <p:cNvGrpSpPr/>
        <p:nvPr/>
      </p:nvGrpSpPr>
      <p:grpSpPr>
        <a:xfrm>
          <a:off x="0" y="0"/>
          <a:ext cx="0" cy="0"/>
          <a:chOff x="0" y="0"/>
          <a:chExt cx="0" cy="0"/>
        </a:xfrm>
      </p:grpSpPr>
      <p:graphicFrame>
        <p:nvGraphicFramePr>
          <p:cNvPr id="4" name="Objekt 3" hidden="1">
            <a:extLst>
              <a:ext uri="{FF2B5EF4-FFF2-40B4-BE49-F238E27FC236}">
                <a16:creationId xmlns:a16="http://schemas.microsoft.com/office/drawing/2014/main" id="{1E99D871-CA82-4834-B2AF-F5A3B6D4854C}"/>
              </a:ext>
            </a:extLst>
          </p:cNvPr>
          <p:cNvGraphicFramePr>
            <a:graphicFrameLocks noChangeAspect="1"/>
          </p:cNvGraphicFramePr>
          <p:nvPr userDrawn="1">
            <p:custDataLst>
              <p:tags r:id="rId2"/>
            </p:custDataLst>
            <p:extLst>
              <p:ext uri="{D42A27DB-BD31-4B8C-83A1-F6EECF244321}">
                <p14:modId xmlns:p14="http://schemas.microsoft.com/office/powerpoint/2010/main" val="52452354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2227" name="think-cell Folie" r:id="rId4" imgW="530" imgH="531" progId="TCLayout.ActiveDocument.1">
                  <p:embed/>
                </p:oleObj>
              </mc:Choice>
              <mc:Fallback>
                <p:oleObj name="think-cell Folie" r:id="rId4" imgW="530" imgH="531" progId="TCLayout.ActiveDocument.1">
                  <p:embed/>
                  <p:pic>
                    <p:nvPicPr>
                      <p:cNvPr id="4" name="Objekt 3" hidden="1">
                        <a:extLst>
                          <a:ext uri="{FF2B5EF4-FFF2-40B4-BE49-F238E27FC236}">
                            <a16:creationId xmlns:a16="http://schemas.microsoft.com/office/drawing/2014/main" id="{1E99D871-CA82-4834-B2AF-F5A3B6D4854C}"/>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p:cNvSpPr>
            <a:spLocks noGrp="1"/>
          </p:cNvSpPr>
          <p:nvPr>
            <p:ph type="title" hasCustomPrompt="1"/>
          </p:nvPr>
        </p:nvSpPr>
        <p:spPr>
          <a:xfrm>
            <a:off x="814918" y="628001"/>
            <a:ext cx="8401429" cy="1017636"/>
          </a:xfrm>
        </p:spPr>
        <p:txBody>
          <a:bodyPr/>
          <a:lstStyle>
            <a:lvl1pPr>
              <a:defRPr sz="2200" baseline="0"/>
            </a:lvl1pPr>
          </a:lstStyle>
          <a:p>
            <a:r>
              <a:rPr lang="en-US"/>
              <a:t>Überschrift</a:t>
            </a:r>
          </a:p>
        </p:txBody>
      </p:sp>
      <p:sp>
        <p:nvSpPr>
          <p:cNvPr id="3" name="Datumsplatzhalter 2"/>
          <p:cNvSpPr>
            <a:spLocks noGrp="1"/>
          </p:cNvSpPr>
          <p:nvPr>
            <p:ph type="dt" sz="half" idx="10"/>
          </p:nvPr>
        </p:nvSpPr>
        <p:spPr>
          <a:xfrm>
            <a:off x="814917" y="6425409"/>
            <a:ext cx="9889595" cy="221109"/>
          </a:xfrm>
        </p:spPr>
        <p:txBody>
          <a:bodyPr/>
          <a:lstStyle/>
          <a:p>
            <a:fld id="{D95B1713-4AF6-4486-B497-95539E03C42E}" type="datetime1">
              <a:rPr lang="en-US" smtClean="0"/>
              <a:t>1/15/2021</a:t>
            </a:fld>
            <a:endParaRPr lang="en-US"/>
          </a:p>
        </p:txBody>
      </p:sp>
      <p:sp>
        <p:nvSpPr>
          <p:cNvPr id="10" name="Foliennummernplatzhalter 5"/>
          <p:cNvSpPr>
            <a:spLocks noGrp="1"/>
          </p:cNvSpPr>
          <p:nvPr>
            <p:ph type="sldNum" sz="quarter" idx="4"/>
          </p:nvPr>
        </p:nvSpPr>
        <p:spPr>
          <a:xfrm>
            <a:off x="10966563" y="6426918"/>
            <a:ext cx="628652" cy="219600"/>
          </a:xfrm>
          <a:prstGeom prst="rect">
            <a:avLst/>
          </a:prstGeom>
        </p:spPr>
        <p:txBody>
          <a:bodyPr/>
          <a:lstStyle>
            <a:lvl1pPr>
              <a:defRPr sz="1200">
                <a:latin typeface="+mn-lt"/>
              </a:defRPr>
            </a:lvl1pPr>
          </a:lstStyle>
          <a:p>
            <a:fld id="{EF7872F8-31F6-43E8-A9A9-7933E5EB1337}" type="slidenum">
              <a:rPr lang="en-US" smtClean="0"/>
              <a:pPr/>
              <a:t>‹Nr.›</a:t>
            </a:fld>
            <a:endParaRPr lang="en-US"/>
          </a:p>
        </p:txBody>
      </p:sp>
      <p:sp>
        <p:nvSpPr>
          <p:cNvPr id="11" name="Textplatzhalter 5"/>
          <p:cNvSpPr>
            <a:spLocks noGrp="1"/>
          </p:cNvSpPr>
          <p:nvPr>
            <p:ph type="body" sz="quarter" idx="17" hasCustomPrompt="1"/>
          </p:nvPr>
        </p:nvSpPr>
        <p:spPr>
          <a:xfrm>
            <a:off x="824442" y="1848075"/>
            <a:ext cx="5364000" cy="360000"/>
          </a:xfrm>
          <a:solidFill>
            <a:srgbClr val="E3E4EA"/>
          </a:solidFill>
        </p:spPr>
        <p:txBody>
          <a:bodyPr lIns="108000" anchor="ctr" anchorCtr="0"/>
          <a:lstStyle>
            <a:lvl1pPr marL="0" indent="0">
              <a:lnSpc>
                <a:spcPct val="100000"/>
              </a:lnSpc>
              <a:buNone/>
              <a:defRPr sz="1400" b="0"/>
            </a:lvl1pPr>
          </a:lstStyle>
          <a:p>
            <a:pPr lvl="0"/>
            <a:r>
              <a:rPr lang="en-US"/>
              <a:t>Titel 1</a:t>
            </a:r>
          </a:p>
        </p:txBody>
      </p:sp>
      <p:sp>
        <p:nvSpPr>
          <p:cNvPr id="14" name="Textplatzhalter 5"/>
          <p:cNvSpPr>
            <a:spLocks noGrp="1"/>
          </p:cNvSpPr>
          <p:nvPr>
            <p:ph type="body" sz="quarter" idx="20" hasCustomPrompt="1"/>
          </p:nvPr>
        </p:nvSpPr>
        <p:spPr>
          <a:xfrm>
            <a:off x="6238240" y="1848075"/>
            <a:ext cx="5364000" cy="360000"/>
          </a:xfrm>
          <a:solidFill>
            <a:srgbClr val="E3E4EA"/>
          </a:solidFill>
        </p:spPr>
        <p:txBody>
          <a:bodyPr lIns="108000" anchor="ctr" anchorCtr="0"/>
          <a:lstStyle>
            <a:lvl1pPr marL="0" indent="0">
              <a:lnSpc>
                <a:spcPct val="100000"/>
              </a:lnSpc>
              <a:buNone/>
              <a:defRPr sz="1400" b="0"/>
            </a:lvl1pPr>
          </a:lstStyle>
          <a:p>
            <a:pPr lvl="0"/>
            <a:r>
              <a:rPr lang="en-US"/>
              <a:t>Titel 2</a:t>
            </a:r>
          </a:p>
        </p:txBody>
      </p:sp>
      <p:sp>
        <p:nvSpPr>
          <p:cNvPr id="12" name="Rechteck 11"/>
          <p:cNvSpPr/>
          <p:nvPr userDrawn="1"/>
        </p:nvSpPr>
        <p:spPr bwMode="gray">
          <a:xfrm>
            <a:off x="824442" y="2228851"/>
            <a:ext cx="5364000" cy="4053600"/>
          </a:xfrm>
          <a:prstGeom prst="rect">
            <a:avLst/>
          </a:prstGeom>
          <a:solidFill>
            <a:srgbClr val="E3E4EA"/>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17" name="Rechteck 16"/>
          <p:cNvSpPr/>
          <p:nvPr userDrawn="1"/>
        </p:nvSpPr>
        <p:spPr bwMode="gray">
          <a:xfrm>
            <a:off x="6238240" y="2228851"/>
            <a:ext cx="5364000" cy="4053600"/>
          </a:xfrm>
          <a:prstGeom prst="rect">
            <a:avLst/>
          </a:prstGeom>
          <a:solidFill>
            <a:srgbClr val="E3E4EA"/>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18" name="Textplatzhalter 7"/>
          <p:cNvSpPr>
            <a:spLocks noGrp="1"/>
          </p:cNvSpPr>
          <p:nvPr>
            <p:ph type="body" sz="quarter" idx="18" hasCustomPrompt="1"/>
          </p:nvPr>
        </p:nvSpPr>
        <p:spPr>
          <a:xfrm>
            <a:off x="902942" y="2293501"/>
            <a:ext cx="5207000" cy="3924300"/>
          </a:xfrm>
          <a:solidFill>
            <a:srgbClr val="F6F6F8"/>
          </a:solidFill>
        </p:spPr>
        <p:txBody>
          <a:bodyPr lIns="72000" tIns="72000" rIns="72000" bIns="72000"/>
          <a:lstStyle>
            <a:lvl1pPr marL="285750" indent="-285750">
              <a:lnSpc>
                <a:spcPct val="100000"/>
              </a:lnSpc>
              <a:buFont typeface="Flexo" pitchFamily="50" charset="0"/>
              <a:buChar char="→"/>
              <a:defRPr sz="1800" baseline="0"/>
            </a:lvl1pPr>
            <a:lvl2pPr marL="539750" indent="-285750">
              <a:buFont typeface="Arial" panose="020B0604020202020204" pitchFamily="34" charset="0"/>
              <a:buChar char="•"/>
              <a:defRPr sz="1600"/>
            </a:lvl2pPr>
          </a:lstStyle>
          <a:p>
            <a:pPr lvl="0"/>
            <a:r>
              <a:rPr lang="en-US"/>
              <a:t>Bullet hinzufügen</a:t>
            </a:r>
          </a:p>
          <a:p>
            <a:pPr lvl="1"/>
            <a:r>
              <a:rPr lang="en-US"/>
              <a:t>Zweiter Bullet</a:t>
            </a:r>
          </a:p>
        </p:txBody>
      </p:sp>
      <p:sp>
        <p:nvSpPr>
          <p:cNvPr id="20" name="Textplatzhalter 7"/>
          <p:cNvSpPr>
            <a:spLocks noGrp="1"/>
          </p:cNvSpPr>
          <p:nvPr>
            <p:ph type="body" sz="quarter" idx="21" hasCustomPrompt="1"/>
          </p:nvPr>
        </p:nvSpPr>
        <p:spPr>
          <a:xfrm>
            <a:off x="6316740" y="2293501"/>
            <a:ext cx="5207000" cy="3924300"/>
          </a:xfrm>
          <a:solidFill>
            <a:srgbClr val="F6F6F8"/>
          </a:solidFill>
        </p:spPr>
        <p:txBody>
          <a:bodyPr lIns="72000" tIns="72000" rIns="72000" bIns="72000"/>
          <a:lstStyle>
            <a:lvl1pPr marL="285750" indent="-285750">
              <a:lnSpc>
                <a:spcPct val="100000"/>
              </a:lnSpc>
              <a:buFont typeface="Flexo" pitchFamily="50" charset="0"/>
              <a:buChar char="→"/>
              <a:defRPr sz="1800" baseline="0"/>
            </a:lvl1pPr>
            <a:lvl2pPr marL="539750" indent="-285750">
              <a:buFont typeface="Arial" panose="020B0604020202020204" pitchFamily="34" charset="0"/>
              <a:buChar char="•"/>
              <a:defRPr sz="1600"/>
            </a:lvl2pPr>
          </a:lstStyle>
          <a:p>
            <a:pPr lvl="0"/>
            <a:r>
              <a:rPr lang="en-US"/>
              <a:t>Bullet hinzufügen</a:t>
            </a:r>
          </a:p>
          <a:p>
            <a:pPr lvl="1"/>
            <a:r>
              <a:rPr lang="en-US"/>
              <a:t>Zweiter Bullet</a:t>
            </a:r>
          </a:p>
        </p:txBody>
      </p:sp>
    </p:spTree>
    <p:extLst>
      <p:ext uri="{BB962C8B-B14F-4D97-AF65-F5344CB8AC3E}">
        <p14:creationId xmlns:p14="http://schemas.microsoft.com/office/powerpoint/2010/main" val="3477280292"/>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1_1 Textfeld (weiß)">
    <p:spTree>
      <p:nvGrpSpPr>
        <p:cNvPr id="1" name=""/>
        <p:cNvGrpSpPr/>
        <p:nvPr/>
      </p:nvGrpSpPr>
      <p:grpSpPr>
        <a:xfrm>
          <a:off x="0" y="0"/>
          <a:ext cx="0" cy="0"/>
          <a:chOff x="0" y="0"/>
          <a:chExt cx="0" cy="0"/>
        </a:xfrm>
      </p:grpSpPr>
      <p:graphicFrame>
        <p:nvGraphicFramePr>
          <p:cNvPr id="4" name="Objekt 3" hidden="1">
            <a:extLst>
              <a:ext uri="{FF2B5EF4-FFF2-40B4-BE49-F238E27FC236}">
                <a16:creationId xmlns:a16="http://schemas.microsoft.com/office/drawing/2014/main" id="{02EF2472-1E8B-4EAC-831E-6BDE02B256DC}"/>
              </a:ext>
            </a:extLst>
          </p:cNvPr>
          <p:cNvGraphicFramePr>
            <a:graphicFrameLocks noChangeAspect="1"/>
          </p:cNvGraphicFramePr>
          <p:nvPr userDrawn="1">
            <p:custDataLst>
              <p:tags r:id="rId2"/>
            </p:custDataLst>
            <p:extLst>
              <p:ext uri="{D42A27DB-BD31-4B8C-83A1-F6EECF244321}">
                <p14:modId xmlns:p14="http://schemas.microsoft.com/office/powerpoint/2010/main" val="41431726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3251" name="think-cell Folie" r:id="rId4" imgW="530" imgH="531" progId="TCLayout.ActiveDocument.1">
                  <p:embed/>
                </p:oleObj>
              </mc:Choice>
              <mc:Fallback>
                <p:oleObj name="think-cell Folie" r:id="rId4" imgW="530" imgH="531" progId="TCLayout.ActiveDocument.1">
                  <p:embed/>
                  <p:pic>
                    <p:nvPicPr>
                      <p:cNvPr id="4" name="Objekt 3" hidden="1">
                        <a:extLst>
                          <a:ext uri="{FF2B5EF4-FFF2-40B4-BE49-F238E27FC236}">
                            <a16:creationId xmlns:a16="http://schemas.microsoft.com/office/drawing/2014/main" id="{02EF2472-1E8B-4EAC-831E-6BDE02B256DC}"/>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p:cNvSpPr>
            <a:spLocks noGrp="1"/>
          </p:cNvSpPr>
          <p:nvPr>
            <p:ph type="title" hasCustomPrompt="1"/>
          </p:nvPr>
        </p:nvSpPr>
        <p:spPr>
          <a:xfrm>
            <a:off x="814918" y="628001"/>
            <a:ext cx="8401429" cy="1017636"/>
          </a:xfrm>
        </p:spPr>
        <p:txBody>
          <a:bodyPr/>
          <a:lstStyle>
            <a:lvl1pPr>
              <a:defRPr sz="2200"/>
            </a:lvl1pPr>
          </a:lstStyle>
          <a:p>
            <a:r>
              <a:rPr lang="en-US"/>
              <a:t>Überschrift</a:t>
            </a:r>
          </a:p>
        </p:txBody>
      </p:sp>
      <p:sp>
        <p:nvSpPr>
          <p:cNvPr id="3" name="Datumsplatzhalter 2"/>
          <p:cNvSpPr>
            <a:spLocks noGrp="1"/>
          </p:cNvSpPr>
          <p:nvPr>
            <p:ph type="dt" sz="half" idx="10"/>
          </p:nvPr>
        </p:nvSpPr>
        <p:spPr>
          <a:xfrm>
            <a:off x="814917" y="6425409"/>
            <a:ext cx="9889595" cy="221109"/>
          </a:xfrm>
        </p:spPr>
        <p:txBody>
          <a:bodyPr/>
          <a:lstStyle/>
          <a:p>
            <a:fld id="{D95B1713-4AF6-4486-B497-95539E03C42E}" type="datetime1">
              <a:rPr lang="en-US" smtClean="0"/>
              <a:t>1/15/2021</a:t>
            </a:fld>
            <a:endParaRPr lang="en-US"/>
          </a:p>
        </p:txBody>
      </p:sp>
      <p:sp>
        <p:nvSpPr>
          <p:cNvPr id="10" name="Foliennummernplatzhalter 5"/>
          <p:cNvSpPr>
            <a:spLocks noGrp="1"/>
          </p:cNvSpPr>
          <p:nvPr>
            <p:ph type="sldNum" sz="quarter" idx="4"/>
          </p:nvPr>
        </p:nvSpPr>
        <p:spPr>
          <a:xfrm>
            <a:off x="10966563" y="6426918"/>
            <a:ext cx="628652" cy="219600"/>
          </a:xfrm>
          <a:prstGeom prst="rect">
            <a:avLst/>
          </a:prstGeom>
        </p:spPr>
        <p:txBody>
          <a:bodyPr/>
          <a:lstStyle>
            <a:lvl1pPr>
              <a:defRPr sz="1200">
                <a:latin typeface="+mn-lt"/>
              </a:defRPr>
            </a:lvl1pPr>
          </a:lstStyle>
          <a:p>
            <a:fld id="{EF7872F8-31F6-43E8-A9A9-7933E5EB1337}" type="slidenum">
              <a:rPr lang="en-US" smtClean="0"/>
              <a:pPr/>
              <a:t>‹Nr.›</a:t>
            </a:fld>
            <a:endParaRPr lang="en-US"/>
          </a:p>
        </p:txBody>
      </p:sp>
      <p:sp>
        <p:nvSpPr>
          <p:cNvPr id="5" name="Textplatzhalter 7"/>
          <p:cNvSpPr>
            <a:spLocks noGrp="1"/>
          </p:cNvSpPr>
          <p:nvPr>
            <p:ph type="body" sz="quarter" idx="18" hasCustomPrompt="1"/>
          </p:nvPr>
        </p:nvSpPr>
        <p:spPr>
          <a:xfrm>
            <a:off x="814917" y="1828800"/>
            <a:ext cx="10780298" cy="4438651"/>
          </a:xfrm>
          <a:noFill/>
        </p:spPr>
        <p:txBody>
          <a:bodyPr lIns="72000" tIns="72000" rIns="72000" bIns="72000"/>
          <a:lstStyle>
            <a:lvl1pPr marL="285750" indent="-285750">
              <a:lnSpc>
                <a:spcPct val="100000"/>
              </a:lnSpc>
              <a:buSzPct val="100000"/>
              <a:buFont typeface="Flexo" pitchFamily="50" charset="0"/>
              <a:buChar char="→"/>
              <a:defRPr sz="1800" baseline="0"/>
            </a:lvl1pPr>
            <a:lvl2pPr marL="539750" indent="-285750">
              <a:buFont typeface="Arial" panose="020B0604020202020204" pitchFamily="34" charset="0"/>
              <a:buChar char="•"/>
              <a:defRPr sz="1600"/>
            </a:lvl2pPr>
          </a:lstStyle>
          <a:p>
            <a:pPr lvl="0"/>
            <a:r>
              <a:rPr lang="en-US"/>
              <a:t>Bullet hinzufügen</a:t>
            </a:r>
          </a:p>
          <a:p>
            <a:pPr lvl="1"/>
            <a:r>
              <a:rPr lang="en-US"/>
              <a:t>Zweiter Bullet</a:t>
            </a:r>
          </a:p>
        </p:txBody>
      </p:sp>
    </p:spTree>
    <p:extLst>
      <p:ext uri="{BB962C8B-B14F-4D97-AF65-F5344CB8AC3E}">
        <p14:creationId xmlns:p14="http://schemas.microsoft.com/office/powerpoint/2010/main" val="1080480926"/>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3_1 Textfeld (weiß)">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A6B85414-EFC3-42E6-B985-368B349926D8}"/>
              </a:ext>
            </a:extLst>
          </p:cNvPr>
          <p:cNvGraphicFramePr>
            <a:graphicFrameLocks noChangeAspect="1"/>
          </p:cNvGraphicFramePr>
          <p:nvPr userDrawn="1">
            <p:custDataLst>
              <p:tags r:id="rId2"/>
            </p:custDataLst>
            <p:extLst>
              <p:ext uri="{D42A27DB-BD31-4B8C-83A1-F6EECF244321}">
                <p14:modId xmlns:p14="http://schemas.microsoft.com/office/powerpoint/2010/main" val="248615772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4275" name="think-cell Folie" r:id="rId4" imgW="530" imgH="531" progId="TCLayout.ActiveDocument.1">
                  <p:embed/>
                </p:oleObj>
              </mc:Choice>
              <mc:Fallback>
                <p:oleObj name="think-cell Folie" r:id="rId4" imgW="530" imgH="531" progId="TCLayout.ActiveDocument.1">
                  <p:embed/>
                  <p:pic>
                    <p:nvPicPr>
                      <p:cNvPr id="3" name="Objekt 2" hidden="1">
                        <a:extLst>
                          <a:ext uri="{FF2B5EF4-FFF2-40B4-BE49-F238E27FC236}">
                            <a16:creationId xmlns:a16="http://schemas.microsoft.com/office/drawing/2014/main" id="{A6B85414-EFC3-42E6-B985-368B349926D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p:cNvSpPr>
            <a:spLocks noGrp="1"/>
          </p:cNvSpPr>
          <p:nvPr>
            <p:ph type="title" hasCustomPrompt="1"/>
          </p:nvPr>
        </p:nvSpPr>
        <p:spPr>
          <a:xfrm>
            <a:off x="814918" y="628001"/>
            <a:ext cx="8401429" cy="1017636"/>
          </a:xfrm>
        </p:spPr>
        <p:txBody>
          <a:bodyPr/>
          <a:lstStyle>
            <a:lvl1pPr>
              <a:defRPr sz="2200"/>
            </a:lvl1pPr>
          </a:lstStyle>
          <a:p>
            <a:r>
              <a:rPr lang="en-US"/>
              <a:t>Überschrift</a:t>
            </a:r>
          </a:p>
        </p:txBody>
      </p:sp>
    </p:spTree>
    <p:extLst>
      <p:ext uri="{BB962C8B-B14F-4D97-AF65-F5344CB8AC3E}">
        <p14:creationId xmlns:p14="http://schemas.microsoft.com/office/powerpoint/2010/main" val="1107083702"/>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1_2 Textfelder (weiß)">
    <p:spTree>
      <p:nvGrpSpPr>
        <p:cNvPr id="1" name=""/>
        <p:cNvGrpSpPr/>
        <p:nvPr/>
      </p:nvGrpSpPr>
      <p:grpSpPr>
        <a:xfrm>
          <a:off x="0" y="0"/>
          <a:ext cx="0" cy="0"/>
          <a:chOff x="0" y="0"/>
          <a:chExt cx="0" cy="0"/>
        </a:xfrm>
      </p:grpSpPr>
      <p:graphicFrame>
        <p:nvGraphicFramePr>
          <p:cNvPr id="4" name="Objekt 3" hidden="1">
            <a:extLst>
              <a:ext uri="{FF2B5EF4-FFF2-40B4-BE49-F238E27FC236}">
                <a16:creationId xmlns:a16="http://schemas.microsoft.com/office/drawing/2014/main" id="{808AD27D-796D-455A-9472-B3B15EF02634}"/>
              </a:ext>
            </a:extLst>
          </p:cNvPr>
          <p:cNvGraphicFramePr>
            <a:graphicFrameLocks noChangeAspect="1"/>
          </p:cNvGraphicFramePr>
          <p:nvPr userDrawn="1">
            <p:custDataLst>
              <p:tags r:id="rId2"/>
            </p:custDataLst>
            <p:extLst>
              <p:ext uri="{D42A27DB-BD31-4B8C-83A1-F6EECF244321}">
                <p14:modId xmlns:p14="http://schemas.microsoft.com/office/powerpoint/2010/main" val="174446292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5299" name="think-cell Folie" r:id="rId4" imgW="530" imgH="531" progId="TCLayout.ActiveDocument.1">
                  <p:embed/>
                </p:oleObj>
              </mc:Choice>
              <mc:Fallback>
                <p:oleObj name="think-cell Folie" r:id="rId4" imgW="530" imgH="531" progId="TCLayout.ActiveDocument.1">
                  <p:embed/>
                  <p:pic>
                    <p:nvPicPr>
                      <p:cNvPr id="4" name="Objekt 3" hidden="1">
                        <a:extLst>
                          <a:ext uri="{FF2B5EF4-FFF2-40B4-BE49-F238E27FC236}">
                            <a16:creationId xmlns:a16="http://schemas.microsoft.com/office/drawing/2014/main" id="{808AD27D-796D-455A-9472-B3B15EF02634}"/>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p:cNvSpPr>
            <a:spLocks noGrp="1"/>
          </p:cNvSpPr>
          <p:nvPr>
            <p:ph type="title" hasCustomPrompt="1"/>
          </p:nvPr>
        </p:nvSpPr>
        <p:spPr>
          <a:xfrm>
            <a:off x="814918" y="628001"/>
            <a:ext cx="8401429" cy="1017636"/>
          </a:xfrm>
        </p:spPr>
        <p:txBody>
          <a:bodyPr/>
          <a:lstStyle>
            <a:lvl1pPr>
              <a:defRPr sz="2200"/>
            </a:lvl1pPr>
          </a:lstStyle>
          <a:p>
            <a:r>
              <a:rPr lang="en-US"/>
              <a:t>Überschrift</a:t>
            </a:r>
          </a:p>
        </p:txBody>
      </p:sp>
      <p:sp>
        <p:nvSpPr>
          <p:cNvPr id="3" name="Datumsplatzhalter 2"/>
          <p:cNvSpPr>
            <a:spLocks noGrp="1"/>
          </p:cNvSpPr>
          <p:nvPr>
            <p:ph type="dt" sz="half" idx="10"/>
          </p:nvPr>
        </p:nvSpPr>
        <p:spPr>
          <a:xfrm>
            <a:off x="814917" y="6425409"/>
            <a:ext cx="9889595" cy="221109"/>
          </a:xfrm>
        </p:spPr>
        <p:txBody>
          <a:bodyPr/>
          <a:lstStyle/>
          <a:p>
            <a:fld id="{D95B1713-4AF6-4486-B497-95539E03C42E}" type="datetime1">
              <a:rPr lang="en-US" smtClean="0"/>
              <a:t>1/15/2021</a:t>
            </a:fld>
            <a:endParaRPr lang="en-US"/>
          </a:p>
        </p:txBody>
      </p:sp>
      <p:sp>
        <p:nvSpPr>
          <p:cNvPr id="10" name="Foliennummernplatzhalter 5"/>
          <p:cNvSpPr>
            <a:spLocks noGrp="1"/>
          </p:cNvSpPr>
          <p:nvPr>
            <p:ph type="sldNum" sz="quarter" idx="4"/>
          </p:nvPr>
        </p:nvSpPr>
        <p:spPr>
          <a:xfrm>
            <a:off x="10966563" y="6426918"/>
            <a:ext cx="628652" cy="219600"/>
          </a:xfrm>
          <a:prstGeom prst="rect">
            <a:avLst/>
          </a:prstGeom>
        </p:spPr>
        <p:txBody>
          <a:bodyPr/>
          <a:lstStyle>
            <a:lvl1pPr>
              <a:defRPr sz="1200">
                <a:latin typeface="+mn-lt"/>
              </a:defRPr>
            </a:lvl1pPr>
          </a:lstStyle>
          <a:p>
            <a:fld id="{EF7872F8-31F6-43E8-A9A9-7933E5EB1337}" type="slidenum">
              <a:rPr lang="en-US" smtClean="0"/>
              <a:pPr/>
              <a:t>‹Nr.›</a:t>
            </a:fld>
            <a:endParaRPr lang="en-US"/>
          </a:p>
        </p:txBody>
      </p:sp>
      <p:sp>
        <p:nvSpPr>
          <p:cNvPr id="5" name="Textplatzhalter 7"/>
          <p:cNvSpPr>
            <a:spLocks noGrp="1"/>
          </p:cNvSpPr>
          <p:nvPr>
            <p:ph type="body" sz="quarter" idx="18" hasCustomPrompt="1"/>
          </p:nvPr>
        </p:nvSpPr>
        <p:spPr>
          <a:xfrm>
            <a:off x="814917" y="1828800"/>
            <a:ext cx="5331883" cy="4438651"/>
          </a:xfrm>
          <a:noFill/>
        </p:spPr>
        <p:txBody>
          <a:bodyPr lIns="72000" tIns="72000" rIns="72000" bIns="72000"/>
          <a:lstStyle>
            <a:lvl1pPr marL="285750" indent="-285750">
              <a:lnSpc>
                <a:spcPct val="100000"/>
              </a:lnSpc>
              <a:buSzPct val="100000"/>
              <a:buFont typeface="Flexo" pitchFamily="50" charset="0"/>
              <a:buChar char="→"/>
              <a:defRPr sz="1800" baseline="0"/>
            </a:lvl1pPr>
            <a:lvl2pPr marL="539750" indent="-285750">
              <a:buFont typeface="Arial" panose="020B0604020202020204" pitchFamily="34" charset="0"/>
              <a:buChar char="•"/>
              <a:tabLst>
                <a:tab pos="182563" algn="l"/>
              </a:tabLst>
              <a:defRPr sz="1600"/>
            </a:lvl2pPr>
          </a:lstStyle>
          <a:p>
            <a:pPr lvl="0"/>
            <a:r>
              <a:rPr lang="en-US"/>
              <a:t>Bullet hinzufügen</a:t>
            </a:r>
          </a:p>
          <a:p>
            <a:pPr lvl="1"/>
            <a:r>
              <a:rPr lang="en-US"/>
              <a:t>Zweiter Bullet</a:t>
            </a:r>
          </a:p>
        </p:txBody>
      </p:sp>
      <p:sp>
        <p:nvSpPr>
          <p:cNvPr id="6" name="Textplatzhalter 7"/>
          <p:cNvSpPr>
            <a:spLocks noGrp="1"/>
          </p:cNvSpPr>
          <p:nvPr>
            <p:ph type="body" sz="quarter" idx="19" hasCustomPrompt="1"/>
          </p:nvPr>
        </p:nvSpPr>
        <p:spPr>
          <a:xfrm>
            <a:off x="6276032" y="1828800"/>
            <a:ext cx="5331883" cy="4438651"/>
          </a:xfrm>
          <a:noFill/>
        </p:spPr>
        <p:txBody>
          <a:bodyPr lIns="72000" tIns="72000" rIns="72000" bIns="72000"/>
          <a:lstStyle>
            <a:lvl1pPr marL="285750" indent="-285750">
              <a:lnSpc>
                <a:spcPct val="100000"/>
              </a:lnSpc>
              <a:buSzPct val="100000"/>
              <a:buFont typeface="Flexo" pitchFamily="50" charset="0"/>
              <a:buChar char="→"/>
              <a:defRPr sz="1800" baseline="0"/>
            </a:lvl1pPr>
            <a:lvl2pPr marL="539750" indent="-285750">
              <a:buFont typeface="Arial" panose="020B0604020202020204" pitchFamily="34" charset="0"/>
              <a:buChar char="•"/>
              <a:defRPr sz="1600"/>
            </a:lvl2pPr>
          </a:lstStyle>
          <a:p>
            <a:pPr lvl="0"/>
            <a:r>
              <a:rPr lang="en-US"/>
              <a:t>Bullet hinzufügen</a:t>
            </a:r>
          </a:p>
          <a:p>
            <a:pPr lvl="1"/>
            <a:r>
              <a:rPr lang="en-US"/>
              <a:t>Zweiter Bullet</a:t>
            </a:r>
          </a:p>
        </p:txBody>
      </p:sp>
    </p:spTree>
    <p:extLst>
      <p:ext uri="{BB962C8B-B14F-4D97-AF65-F5344CB8AC3E}">
        <p14:creationId xmlns:p14="http://schemas.microsoft.com/office/powerpoint/2010/main" val="886041626"/>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1_3 Ergebnisse auf einen Blick ">
    <p:spTree>
      <p:nvGrpSpPr>
        <p:cNvPr id="1" name=""/>
        <p:cNvGrpSpPr/>
        <p:nvPr/>
      </p:nvGrpSpPr>
      <p:grpSpPr>
        <a:xfrm>
          <a:off x="0" y="0"/>
          <a:ext cx="0" cy="0"/>
          <a:chOff x="0" y="0"/>
          <a:chExt cx="0" cy="0"/>
        </a:xfrm>
      </p:grpSpPr>
      <p:graphicFrame>
        <p:nvGraphicFramePr>
          <p:cNvPr id="2" name="Objekt 1" hidden="1">
            <a:extLst>
              <a:ext uri="{FF2B5EF4-FFF2-40B4-BE49-F238E27FC236}">
                <a16:creationId xmlns:a16="http://schemas.microsoft.com/office/drawing/2014/main" id="{FC6EDDB0-8BE9-4100-80D4-1BBB85416996}"/>
              </a:ext>
            </a:extLst>
          </p:cNvPr>
          <p:cNvGraphicFramePr>
            <a:graphicFrameLocks noChangeAspect="1"/>
          </p:cNvGraphicFramePr>
          <p:nvPr userDrawn="1">
            <p:custDataLst>
              <p:tags r:id="rId2"/>
            </p:custDataLst>
            <p:extLst>
              <p:ext uri="{D42A27DB-BD31-4B8C-83A1-F6EECF244321}">
                <p14:modId xmlns:p14="http://schemas.microsoft.com/office/powerpoint/2010/main" val="108974769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6323" name="think-cell Folie" r:id="rId4" imgW="530" imgH="531" progId="TCLayout.ActiveDocument.1">
                  <p:embed/>
                </p:oleObj>
              </mc:Choice>
              <mc:Fallback>
                <p:oleObj name="think-cell Folie" r:id="rId4" imgW="530" imgH="531" progId="TCLayout.ActiveDocument.1">
                  <p:embed/>
                  <p:pic>
                    <p:nvPicPr>
                      <p:cNvPr id="2" name="Objekt 1" hidden="1">
                        <a:extLst>
                          <a:ext uri="{FF2B5EF4-FFF2-40B4-BE49-F238E27FC236}">
                            <a16:creationId xmlns:a16="http://schemas.microsoft.com/office/drawing/2014/main" id="{FC6EDDB0-8BE9-4100-80D4-1BBB85416996}"/>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hteck 4"/>
          <p:cNvSpPr/>
          <p:nvPr userDrawn="1"/>
        </p:nvSpPr>
        <p:spPr bwMode="gray">
          <a:xfrm>
            <a:off x="814917" y="1827932"/>
            <a:ext cx="10780299" cy="4437858"/>
          </a:xfrm>
          <a:prstGeom prst="rect">
            <a:avLst/>
          </a:prstGeom>
          <a:solidFill>
            <a:srgbClr val="E3E4EA"/>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16" name="Rechteck 15"/>
          <p:cNvSpPr/>
          <p:nvPr userDrawn="1"/>
        </p:nvSpPr>
        <p:spPr bwMode="gray">
          <a:xfrm>
            <a:off x="915516" y="1938661"/>
            <a:ext cx="10579100" cy="4216400"/>
          </a:xfrm>
          <a:prstGeom prst="rect">
            <a:avLst/>
          </a:prstGeom>
          <a:solidFill>
            <a:srgbClr val="F6F6F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3" name="Datumsplatzhalter 2"/>
          <p:cNvSpPr>
            <a:spLocks noGrp="1"/>
          </p:cNvSpPr>
          <p:nvPr>
            <p:ph type="dt" sz="half" idx="10"/>
          </p:nvPr>
        </p:nvSpPr>
        <p:spPr>
          <a:xfrm>
            <a:off x="814917" y="6425409"/>
            <a:ext cx="9889595" cy="221109"/>
          </a:xfrm>
        </p:spPr>
        <p:txBody>
          <a:bodyPr/>
          <a:lstStyle/>
          <a:p>
            <a:fld id="{D95B1713-4AF6-4486-B497-95539E03C42E}" type="datetime1">
              <a:rPr lang="en-US" smtClean="0"/>
              <a:t>1/15/2021</a:t>
            </a:fld>
            <a:endParaRPr lang="en-US"/>
          </a:p>
        </p:txBody>
      </p:sp>
      <p:sp>
        <p:nvSpPr>
          <p:cNvPr id="10" name="Foliennummernplatzhalter 5"/>
          <p:cNvSpPr>
            <a:spLocks noGrp="1"/>
          </p:cNvSpPr>
          <p:nvPr>
            <p:ph type="sldNum" sz="quarter" idx="4"/>
          </p:nvPr>
        </p:nvSpPr>
        <p:spPr>
          <a:xfrm>
            <a:off x="10966563" y="6426918"/>
            <a:ext cx="628652" cy="219600"/>
          </a:xfrm>
          <a:prstGeom prst="rect">
            <a:avLst/>
          </a:prstGeom>
        </p:spPr>
        <p:txBody>
          <a:bodyPr/>
          <a:lstStyle>
            <a:lvl1pPr>
              <a:defRPr sz="1200">
                <a:latin typeface="+mn-lt"/>
              </a:defRPr>
            </a:lvl1pPr>
          </a:lstStyle>
          <a:p>
            <a:fld id="{EF7872F8-31F6-43E8-A9A9-7933E5EB1337}" type="slidenum">
              <a:rPr lang="en-US" smtClean="0"/>
              <a:pPr/>
              <a:t>‹Nr.›</a:t>
            </a:fld>
            <a:endParaRPr lang="en-US"/>
          </a:p>
        </p:txBody>
      </p:sp>
      <p:sp>
        <p:nvSpPr>
          <p:cNvPr id="26" name="Textfeld 25"/>
          <p:cNvSpPr txBox="1"/>
          <p:nvPr userDrawn="1"/>
        </p:nvSpPr>
        <p:spPr>
          <a:xfrm>
            <a:off x="814917" y="1243257"/>
            <a:ext cx="8402400" cy="430887"/>
          </a:xfrm>
          <a:prstGeom prst="rect">
            <a:avLst/>
          </a:prstGeom>
          <a:noFill/>
        </p:spPr>
        <p:txBody>
          <a:bodyPr wrap="square" rtlCol="0" anchor="b">
            <a:spAutoFit/>
          </a:bodyPr>
          <a:lstStyle/>
          <a:p>
            <a:r>
              <a:rPr lang="en-US" sz="2200" b="1">
                <a:latin typeface="+mj-lt"/>
              </a:rPr>
              <a:t>Ergebnisse</a:t>
            </a:r>
            <a:r>
              <a:rPr lang="en-US" sz="2200" b="1" baseline="0">
                <a:latin typeface="+mj-lt"/>
              </a:rPr>
              <a:t> auf einen Blick</a:t>
            </a:r>
            <a:endParaRPr lang="en-US" sz="2200" b="1">
              <a:latin typeface="+mj-lt"/>
            </a:endParaRPr>
          </a:p>
        </p:txBody>
      </p:sp>
      <p:graphicFrame>
        <p:nvGraphicFramePr>
          <p:cNvPr id="18" name="Tabelle 17"/>
          <p:cNvGraphicFramePr>
            <a:graphicFrameLocks noGrp="1"/>
          </p:cNvGraphicFramePr>
          <p:nvPr userDrawn="1">
            <p:extLst>
              <p:ext uri="{D42A27DB-BD31-4B8C-83A1-F6EECF244321}">
                <p14:modId xmlns:p14="http://schemas.microsoft.com/office/powerpoint/2010/main" val="4183389643"/>
              </p:ext>
            </p:extLst>
          </p:nvPr>
        </p:nvGraphicFramePr>
        <p:xfrm>
          <a:off x="2713513" y="2353300"/>
          <a:ext cx="6983107" cy="3387123"/>
        </p:xfrm>
        <a:graphic>
          <a:graphicData uri="http://schemas.openxmlformats.org/drawingml/2006/table">
            <a:tbl>
              <a:tblPr firstRow="1" bandRow="1">
                <a:tableStyleId>{91EBBBCC-DAD2-459C-BE2E-F6DE35CF9A28}</a:tableStyleId>
              </a:tblPr>
              <a:tblGrid>
                <a:gridCol w="6983107">
                  <a:extLst>
                    <a:ext uri="{9D8B030D-6E8A-4147-A177-3AD203B41FA5}">
                      <a16:colId xmlns:a16="http://schemas.microsoft.com/office/drawing/2014/main" val="20000"/>
                    </a:ext>
                  </a:extLst>
                </a:gridCol>
              </a:tblGrid>
              <a:tr h="1129041">
                <a:tc>
                  <a:txBody>
                    <a:bodyPr/>
                    <a:lstStyle/>
                    <a:p>
                      <a:endParaRPr lang="en-US"/>
                    </a:p>
                  </a:txBody>
                  <a:tcPr marL="828000">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rgbClr val="D3E6F5"/>
                    </a:solidFill>
                  </a:tcPr>
                </a:tc>
                <a:extLst>
                  <a:ext uri="{0D108BD9-81ED-4DB2-BD59-A6C34878D82A}">
                    <a16:rowId xmlns:a16="http://schemas.microsoft.com/office/drawing/2014/main" val="10000"/>
                  </a:ext>
                </a:extLst>
              </a:tr>
              <a:tr h="1129041">
                <a:tc>
                  <a:txBody>
                    <a:bodyPr/>
                    <a:lstStyle/>
                    <a:p>
                      <a:endParaRPr lang="en-US"/>
                    </a:p>
                  </a:txBody>
                  <a:tcPr marL="828000">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EAF3FA"/>
                    </a:solidFill>
                  </a:tcPr>
                </a:tc>
                <a:extLst>
                  <a:ext uri="{0D108BD9-81ED-4DB2-BD59-A6C34878D82A}">
                    <a16:rowId xmlns:a16="http://schemas.microsoft.com/office/drawing/2014/main" val="10001"/>
                  </a:ext>
                </a:extLst>
              </a:tr>
              <a:tr h="1129041">
                <a:tc>
                  <a:txBody>
                    <a:bodyPr/>
                    <a:lstStyle/>
                    <a:p>
                      <a:endParaRPr lang="en-US"/>
                    </a:p>
                  </a:txBody>
                  <a:tcPr marL="828000">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D3E6F5"/>
                    </a:solidFill>
                  </a:tcPr>
                </a:tc>
                <a:extLst>
                  <a:ext uri="{0D108BD9-81ED-4DB2-BD59-A6C34878D82A}">
                    <a16:rowId xmlns:a16="http://schemas.microsoft.com/office/drawing/2014/main" val="10002"/>
                  </a:ext>
                </a:extLst>
              </a:tr>
            </a:tbl>
          </a:graphicData>
        </a:graphic>
      </p:graphicFrame>
      <p:sp>
        <p:nvSpPr>
          <p:cNvPr id="20" name="Ellipse 245"/>
          <p:cNvSpPr/>
          <p:nvPr userDrawn="1"/>
        </p:nvSpPr>
        <p:spPr>
          <a:xfrm>
            <a:off x="2954508" y="2748429"/>
            <a:ext cx="398700" cy="398700"/>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ln w="6350">
            <a:solidFill>
              <a:schemeClr val="bg1">
                <a:lumMod val="85000"/>
              </a:schemeClr>
            </a:solidFill>
          </a:ln>
        </p:spPr>
        <p:style>
          <a:lnRef idx="2">
            <a:schemeClr val="accent3"/>
          </a:lnRef>
          <a:fillRef idx="1">
            <a:schemeClr val="lt1"/>
          </a:fillRef>
          <a:effectRef idx="0">
            <a:schemeClr val="accent3"/>
          </a:effectRef>
          <a:fontRef idx="minor">
            <a:schemeClr val="dk1"/>
          </a:fontRef>
        </p:style>
        <p:txBody>
          <a:bodyPr vert="horz" wrap="square" lIns="0" tIns="45720" rIns="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1" i="0" u="none" strike="noStrike" kern="1200" cap="none" spc="0" baseline="0">
                <a:solidFill>
                  <a:schemeClr val="accent3"/>
                </a:solidFill>
                <a:uFillTx/>
                <a:latin typeface="+mn-lt"/>
                <a:ea typeface="Times New Roman"/>
              </a:rPr>
              <a:t>1</a:t>
            </a:r>
            <a:endParaRPr lang="en-US" sz="1400" b="0" i="0" u="none" strike="noStrike" kern="0" cap="none" spc="0" baseline="0">
              <a:solidFill>
                <a:srgbClr val="FFFFFF"/>
              </a:solidFill>
              <a:uFillTx/>
              <a:latin typeface="+mn-lt"/>
              <a:ea typeface="MS Mincho"/>
            </a:endParaRPr>
          </a:p>
        </p:txBody>
      </p:sp>
      <p:sp>
        <p:nvSpPr>
          <p:cNvPr id="22" name="Ellipse 245"/>
          <p:cNvSpPr/>
          <p:nvPr userDrawn="1"/>
        </p:nvSpPr>
        <p:spPr>
          <a:xfrm>
            <a:off x="2954508" y="3892435"/>
            <a:ext cx="398700" cy="398700"/>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ln w="6350">
            <a:solidFill>
              <a:schemeClr val="bg1">
                <a:lumMod val="85000"/>
              </a:schemeClr>
            </a:solidFill>
          </a:ln>
        </p:spPr>
        <p:style>
          <a:lnRef idx="2">
            <a:schemeClr val="accent3"/>
          </a:lnRef>
          <a:fillRef idx="1">
            <a:schemeClr val="lt1"/>
          </a:fillRef>
          <a:effectRef idx="0">
            <a:schemeClr val="accent3"/>
          </a:effectRef>
          <a:fontRef idx="minor">
            <a:schemeClr val="dk1"/>
          </a:fontRef>
        </p:style>
        <p:txBody>
          <a:bodyPr vert="horz" wrap="square" lIns="0" tIns="45720" rIns="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1" i="0" u="none" strike="noStrike" kern="1200" cap="none" spc="0" baseline="0">
                <a:solidFill>
                  <a:schemeClr val="accent3"/>
                </a:solidFill>
                <a:uFillTx/>
                <a:latin typeface="+mn-lt"/>
                <a:ea typeface="Times New Roman"/>
              </a:rPr>
              <a:t>2</a:t>
            </a:r>
            <a:endParaRPr lang="en-US" sz="1400" b="0" i="0" u="none" strike="noStrike" kern="0" cap="none" spc="0" baseline="0">
              <a:solidFill>
                <a:schemeClr val="accent3"/>
              </a:solidFill>
              <a:uFillTx/>
              <a:latin typeface="+mn-lt"/>
              <a:ea typeface="MS Mincho"/>
            </a:endParaRPr>
          </a:p>
        </p:txBody>
      </p:sp>
      <p:sp>
        <p:nvSpPr>
          <p:cNvPr id="23" name="Ellipse 245"/>
          <p:cNvSpPr/>
          <p:nvPr userDrawn="1"/>
        </p:nvSpPr>
        <p:spPr>
          <a:xfrm>
            <a:off x="2954508" y="4948196"/>
            <a:ext cx="398700" cy="398700"/>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ln w="6350">
            <a:solidFill>
              <a:schemeClr val="bg1">
                <a:lumMod val="85000"/>
              </a:schemeClr>
            </a:solidFill>
          </a:ln>
        </p:spPr>
        <p:style>
          <a:lnRef idx="2">
            <a:schemeClr val="accent3"/>
          </a:lnRef>
          <a:fillRef idx="1">
            <a:schemeClr val="lt1"/>
          </a:fillRef>
          <a:effectRef idx="0">
            <a:schemeClr val="accent3"/>
          </a:effectRef>
          <a:fontRef idx="minor">
            <a:schemeClr val="dk1"/>
          </a:fontRef>
        </p:style>
        <p:txBody>
          <a:bodyPr vert="horz" wrap="square" lIns="0" tIns="45720" rIns="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1" i="0" u="none" strike="noStrike" kern="1200" cap="none" spc="0" baseline="0">
                <a:solidFill>
                  <a:schemeClr val="accent3"/>
                </a:solidFill>
                <a:uFillTx/>
                <a:latin typeface="+mn-lt"/>
                <a:ea typeface="Times New Roman"/>
              </a:rPr>
              <a:t>3</a:t>
            </a:r>
            <a:endParaRPr lang="en-US" sz="1400" b="0" i="0" u="none" strike="noStrike" kern="0" cap="none" spc="0" baseline="0">
              <a:solidFill>
                <a:schemeClr val="accent3"/>
              </a:solidFill>
              <a:uFillTx/>
              <a:latin typeface="+mn-lt"/>
              <a:ea typeface="MS Mincho"/>
            </a:endParaRPr>
          </a:p>
        </p:txBody>
      </p:sp>
      <p:sp>
        <p:nvSpPr>
          <p:cNvPr id="24" name="Textplatzhalter 5"/>
          <p:cNvSpPr>
            <a:spLocks noGrp="1"/>
          </p:cNvSpPr>
          <p:nvPr>
            <p:ph type="body" sz="quarter" idx="18"/>
          </p:nvPr>
        </p:nvSpPr>
        <p:spPr>
          <a:xfrm>
            <a:off x="3671285" y="2416724"/>
            <a:ext cx="5880929" cy="1008000"/>
          </a:xfrm>
          <a:noFill/>
        </p:spPr>
        <p:txBody>
          <a:bodyPr lIns="108000" anchor="ctr" anchorCtr="0"/>
          <a:lstStyle>
            <a:lvl1pPr marL="0" indent="0">
              <a:lnSpc>
                <a:spcPct val="100000"/>
              </a:lnSpc>
              <a:buNone/>
              <a:defRPr sz="1400" b="0" baseline="0">
                <a:solidFill>
                  <a:schemeClr val="tx1"/>
                </a:solidFill>
              </a:defRPr>
            </a:lvl1pPr>
          </a:lstStyle>
          <a:p>
            <a:pPr lvl="0"/>
            <a:r>
              <a:rPr lang="en-US"/>
              <a:t>Mastertextformat bearbeiten</a:t>
            </a:r>
          </a:p>
        </p:txBody>
      </p:sp>
      <p:sp>
        <p:nvSpPr>
          <p:cNvPr id="25" name="Textplatzhalter 5"/>
          <p:cNvSpPr>
            <a:spLocks noGrp="1"/>
          </p:cNvSpPr>
          <p:nvPr>
            <p:ph type="body" sz="quarter" idx="21"/>
          </p:nvPr>
        </p:nvSpPr>
        <p:spPr>
          <a:xfrm>
            <a:off x="3671285" y="3547402"/>
            <a:ext cx="5880929" cy="1008000"/>
          </a:xfrm>
          <a:noFill/>
        </p:spPr>
        <p:txBody>
          <a:bodyPr lIns="108000" anchor="ctr" anchorCtr="0"/>
          <a:lstStyle>
            <a:lvl1pPr marL="0" indent="0">
              <a:lnSpc>
                <a:spcPct val="100000"/>
              </a:lnSpc>
              <a:buNone/>
              <a:defRPr sz="1400" b="0">
                <a:solidFill>
                  <a:schemeClr val="tx1"/>
                </a:solidFill>
              </a:defRPr>
            </a:lvl1pPr>
          </a:lstStyle>
          <a:p>
            <a:pPr lvl="0"/>
            <a:r>
              <a:rPr lang="en-US"/>
              <a:t>Mastertextformat bearbeiten</a:t>
            </a:r>
          </a:p>
        </p:txBody>
      </p:sp>
      <p:sp>
        <p:nvSpPr>
          <p:cNvPr id="27" name="Textplatzhalter 5"/>
          <p:cNvSpPr>
            <a:spLocks noGrp="1"/>
          </p:cNvSpPr>
          <p:nvPr>
            <p:ph type="body" sz="quarter" idx="22"/>
          </p:nvPr>
        </p:nvSpPr>
        <p:spPr>
          <a:xfrm>
            <a:off x="3671285" y="4664254"/>
            <a:ext cx="5880929" cy="1008000"/>
          </a:xfrm>
          <a:noFill/>
        </p:spPr>
        <p:txBody>
          <a:bodyPr lIns="108000" anchor="ctr" anchorCtr="0"/>
          <a:lstStyle>
            <a:lvl1pPr marL="0" indent="0">
              <a:lnSpc>
                <a:spcPct val="100000"/>
              </a:lnSpc>
              <a:buNone/>
              <a:defRPr sz="1400" b="0">
                <a:solidFill>
                  <a:schemeClr val="tx1"/>
                </a:solidFill>
              </a:defRPr>
            </a:lvl1pPr>
          </a:lstStyle>
          <a:p>
            <a:pPr lvl="0"/>
            <a:r>
              <a:rPr lang="en-US"/>
              <a:t>Mastertextformat bearbeiten</a:t>
            </a:r>
          </a:p>
        </p:txBody>
      </p:sp>
    </p:spTree>
    <p:extLst>
      <p:ext uri="{BB962C8B-B14F-4D97-AF65-F5344CB8AC3E}">
        <p14:creationId xmlns:p14="http://schemas.microsoft.com/office/powerpoint/2010/main" val="1811478917"/>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1_4 Ergebnisse auf einen Blick ">
    <p:spTree>
      <p:nvGrpSpPr>
        <p:cNvPr id="1" name=""/>
        <p:cNvGrpSpPr/>
        <p:nvPr/>
      </p:nvGrpSpPr>
      <p:grpSpPr>
        <a:xfrm>
          <a:off x="0" y="0"/>
          <a:ext cx="0" cy="0"/>
          <a:chOff x="0" y="0"/>
          <a:chExt cx="0" cy="0"/>
        </a:xfrm>
      </p:grpSpPr>
      <p:graphicFrame>
        <p:nvGraphicFramePr>
          <p:cNvPr id="2" name="Objekt 1" hidden="1">
            <a:extLst>
              <a:ext uri="{FF2B5EF4-FFF2-40B4-BE49-F238E27FC236}">
                <a16:creationId xmlns:a16="http://schemas.microsoft.com/office/drawing/2014/main" id="{2E84F9B9-8041-4C7A-8317-10DF91A4EA7F}"/>
              </a:ext>
            </a:extLst>
          </p:cNvPr>
          <p:cNvGraphicFramePr>
            <a:graphicFrameLocks noChangeAspect="1"/>
          </p:cNvGraphicFramePr>
          <p:nvPr userDrawn="1">
            <p:custDataLst>
              <p:tags r:id="rId2"/>
            </p:custDataLst>
            <p:extLst>
              <p:ext uri="{D42A27DB-BD31-4B8C-83A1-F6EECF244321}">
                <p14:modId xmlns:p14="http://schemas.microsoft.com/office/powerpoint/2010/main" val="279971162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7347" name="think-cell Folie" r:id="rId4" imgW="530" imgH="531" progId="TCLayout.ActiveDocument.1">
                  <p:embed/>
                </p:oleObj>
              </mc:Choice>
              <mc:Fallback>
                <p:oleObj name="think-cell Folie" r:id="rId4" imgW="530" imgH="531" progId="TCLayout.ActiveDocument.1">
                  <p:embed/>
                  <p:pic>
                    <p:nvPicPr>
                      <p:cNvPr id="2" name="Objekt 1" hidden="1">
                        <a:extLst>
                          <a:ext uri="{FF2B5EF4-FFF2-40B4-BE49-F238E27FC236}">
                            <a16:creationId xmlns:a16="http://schemas.microsoft.com/office/drawing/2014/main" id="{2E84F9B9-8041-4C7A-8317-10DF91A4EA7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Datumsplatzhalter 2"/>
          <p:cNvSpPr>
            <a:spLocks noGrp="1"/>
          </p:cNvSpPr>
          <p:nvPr>
            <p:ph type="dt" sz="half" idx="10"/>
          </p:nvPr>
        </p:nvSpPr>
        <p:spPr>
          <a:xfrm>
            <a:off x="814917" y="6425409"/>
            <a:ext cx="9889595" cy="221109"/>
          </a:xfrm>
        </p:spPr>
        <p:txBody>
          <a:bodyPr/>
          <a:lstStyle/>
          <a:p>
            <a:fld id="{D95B1713-4AF6-4486-B497-95539E03C42E}" type="datetime1">
              <a:rPr lang="en-US" smtClean="0"/>
              <a:t>1/15/2021</a:t>
            </a:fld>
            <a:endParaRPr lang="en-US"/>
          </a:p>
        </p:txBody>
      </p:sp>
      <p:sp>
        <p:nvSpPr>
          <p:cNvPr id="10" name="Foliennummernplatzhalter 5"/>
          <p:cNvSpPr>
            <a:spLocks noGrp="1"/>
          </p:cNvSpPr>
          <p:nvPr>
            <p:ph type="sldNum" sz="quarter" idx="4"/>
          </p:nvPr>
        </p:nvSpPr>
        <p:spPr>
          <a:xfrm>
            <a:off x="10966563" y="6426918"/>
            <a:ext cx="628652" cy="219600"/>
          </a:xfrm>
          <a:prstGeom prst="rect">
            <a:avLst/>
          </a:prstGeom>
        </p:spPr>
        <p:txBody>
          <a:bodyPr/>
          <a:lstStyle>
            <a:lvl1pPr>
              <a:defRPr sz="1200">
                <a:latin typeface="+mn-lt"/>
              </a:defRPr>
            </a:lvl1pPr>
          </a:lstStyle>
          <a:p>
            <a:fld id="{EF7872F8-31F6-43E8-A9A9-7933E5EB1337}" type="slidenum">
              <a:rPr lang="en-US" smtClean="0"/>
              <a:pPr/>
              <a:t>‹Nr.›</a:t>
            </a:fld>
            <a:endParaRPr lang="en-US"/>
          </a:p>
        </p:txBody>
      </p:sp>
      <p:sp>
        <p:nvSpPr>
          <p:cNvPr id="5" name="Rechteck 4"/>
          <p:cNvSpPr/>
          <p:nvPr userDrawn="1"/>
        </p:nvSpPr>
        <p:spPr bwMode="gray">
          <a:xfrm>
            <a:off x="814917" y="1827932"/>
            <a:ext cx="10780299" cy="4437858"/>
          </a:xfrm>
          <a:prstGeom prst="rect">
            <a:avLst/>
          </a:prstGeom>
          <a:solidFill>
            <a:srgbClr val="E3E4EA"/>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4" name="Rechteck 3"/>
          <p:cNvSpPr/>
          <p:nvPr userDrawn="1"/>
        </p:nvSpPr>
        <p:spPr bwMode="gray">
          <a:xfrm>
            <a:off x="915516" y="1938661"/>
            <a:ext cx="10579100" cy="4216400"/>
          </a:xfrm>
          <a:prstGeom prst="rect">
            <a:avLst/>
          </a:prstGeom>
          <a:solidFill>
            <a:srgbClr val="F6F6F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26" name="Textfeld 25"/>
          <p:cNvSpPr txBox="1"/>
          <p:nvPr userDrawn="1"/>
        </p:nvSpPr>
        <p:spPr>
          <a:xfrm>
            <a:off x="814917" y="1243257"/>
            <a:ext cx="8402400" cy="430887"/>
          </a:xfrm>
          <a:prstGeom prst="rect">
            <a:avLst/>
          </a:prstGeom>
          <a:noFill/>
        </p:spPr>
        <p:txBody>
          <a:bodyPr wrap="square" rtlCol="0" anchor="b">
            <a:spAutoFit/>
          </a:bodyPr>
          <a:lstStyle/>
          <a:p>
            <a:r>
              <a:rPr lang="en-US" sz="2200" b="1">
                <a:latin typeface="+mj-lt"/>
              </a:rPr>
              <a:t>Ergebnisse</a:t>
            </a:r>
            <a:r>
              <a:rPr lang="en-US" sz="2200" b="1" baseline="0">
                <a:latin typeface="+mj-lt"/>
              </a:rPr>
              <a:t> auf einen Blick</a:t>
            </a:r>
            <a:endParaRPr lang="en-US" sz="2200" b="1">
              <a:latin typeface="+mj-lt"/>
            </a:endParaRPr>
          </a:p>
        </p:txBody>
      </p:sp>
      <p:graphicFrame>
        <p:nvGraphicFramePr>
          <p:cNvPr id="39" name="Tabelle 38"/>
          <p:cNvGraphicFramePr>
            <a:graphicFrameLocks noGrp="1"/>
          </p:cNvGraphicFramePr>
          <p:nvPr userDrawn="1">
            <p:extLst>
              <p:ext uri="{D42A27DB-BD31-4B8C-83A1-F6EECF244321}">
                <p14:modId xmlns:p14="http://schemas.microsoft.com/office/powerpoint/2010/main" val="1612608393"/>
              </p:ext>
            </p:extLst>
          </p:nvPr>
        </p:nvGraphicFramePr>
        <p:xfrm>
          <a:off x="2717374" y="2064803"/>
          <a:ext cx="6975384" cy="3964116"/>
        </p:xfrm>
        <a:graphic>
          <a:graphicData uri="http://schemas.openxmlformats.org/drawingml/2006/table">
            <a:tbl>
              <a:tblPr firstRow="1" bandRow="1">
                <a:tableStyleId>{91EBBBCC-DAD2-459C-BE2E-F6DE35CF9A28}</a:tableStyleId>
              </a:tblPr>
              <a:tblGrid>
                <a:gridCol w="6975384">
                  <a:extLst>
                    <a:ext uri="{9D8B030D-6E8A-4147-A177-3AD203B41FA5}">
                      <a16:colId xmlns:a16="http://schemas.microsoft.com/office/drawing/2014/main" val="20000"/>
                    </a:ext>
                  </a:extLst>
                </a:gridCol>
              </a:tblGrid>
              <a:tr h="991029">
                <a:tc>
                  <a:txBody>
                    <a:bodyPr/>
                    <a:lstStyle/>
                    <a:p>
                      <a:endParaRPr lang="en-US"/>
                    </a:p>
                  </a:txBody>
                  <a:tcPr marL="828000">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rgbClr val="D3E6F5"/>
                    </a:solidFill>
                  </a:tcPr>
                </a:tc>
                <a:extLst>
                  <a:ext uri="{0D108BD9-81ED-4DB2-BD59-A6C34878D82A}">
                    <a16:rowId xmlns:a16="http://schemas.microsoft.com/office/drawing/2014/main" val="10000"/>
                  </a:ext>
                </a:extLst>
              </a:tr>
              <a:tr h="991029">
                <a:tc>
                  <a:txBody>
                    <a:bodyPr/>
                    <a:lstStyle/>
                    <a:p>
                      <a:endParaRPr lang="en-US"/>
                    </a:p>
                  </a:txBody>
                  <a:tcPr marL="828000">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EAF3FA"/>
                    </a:solidFill>
                  </a:tcPr>
                </a:tc>
                <a:extLst>
                  <a:ext uri="{0D108BD9-81ED-4DB2-BD59-A6C34878D82A}">
                    <a16:rowId xmlns:a16="http://schemas.microsoft.com/office/drawing/2014/main" val="10001"/>
                  </a:ext>
                </a:extLst>
              </a:tr>
              <a:tr h="991029">
                <a:tc>
                  <a:txBody>
                    <a:bodyPr/>
                    <a:lstStyle/>
                    <a:p>
                      <a:endParaRPr lang="en-US"/>
                    </a:p>
                  </a:txBody>
                  <a:tcPr marL="828000">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D3E6F5"/>
                    </a:solidFill>
                  </a:tcPr>
                </a:tc>
                <a:extLst>
                  <a:ext uri="{0D108BD9-81ED-4DB2-BD59-A6C34878D82A}">
                    <a16:rowId xmlns:a16="http://schemas.microsoft.com/office/drawing/2014/main" val="10002"/>
                  </a:ext>
                </a:extLst>
              </a:tr>
              <a:tr h="991029">
                <a:tc>
                  <a:txBody>
                    <a:bodyPr/>
                    <a:lstStyle/>
                    <a:p>
                      <a:endParaRPr lang="en-US"/>
                    </a:p>
                  </a:txBody>
                  <a:tcPr marL="828000">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EAF3FA"/>
                    </a:solidFill>
                  </a:tcPr>
                </a:tc>
                <a:extLst>
                  <a:ext uri="{0D108BD9-81ED-4DB2-BD59-A6C34878D82A}">
                    <a16:rowId xmlns:a16="http://schemas.microsoft.com/office/drawing/2014/main" val="10003"/>
                  </a:ext>
                </a:extLst>
              </a:tr>
            </a:tbl>
          </a:graphicData>
        </a:graphic>
      </p:graphicFrame>
      <p:sp>
        <p:nvSpPr>
          <p:cNvPr id="40" name="Ellipse 245"/>
          <p:cNvSpPr/>
          <p:nvPr userDrawn="1"/>
        </p:nvSpPr>
        <p:spPr>
          <a:xfrm>
            <a:off x="2917186" y="2347211"/>
            <a:ext cx="398700" cy="398700"/>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ln w="6350">
            <a:solidFill>
              <a:schemeClr val="bg1">
                <a:lumMod val="85000"/>
              </a:schemeClr>
            </a:solidFill>
          </a:ln>
        </p:spPr>
        <p:style>
          <a:lnRef idx="2">
            <a:schemeClr val="accent3"/>
          </a:lnRef>
          <a:fillRef idx="1">
            <a:schemeClr val="lt1"/>
          </a:fillRef>
          <a:effectRef idx="0">
            <a:schemeClr val="accent3"/>
          </a:effectRef>
          <a:fontRef idx="minor">
            <a:schemeClr val="dk1"/>
          </a:fontRef>
        </p:style>
        <p:txBody>
          <a:bodyPr vert="horz" wrap="square" lIns="0" tIns="45720" rIns="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1" i="0" u="none" strike="noStrike" kern="1200" cap="none" spc="0" baseline="0">
                <a:solidFill>
                  <a:schemeClr val="accent3"/>
                </a:solidFill>
                <a:uFillTx/>
                <a:latin typeface="+mn-lt"/>
                <a:ea typeface="Times New Roman"/>
              </a:rPr>
              <a:t>1</a:t>
            </a:r>
            <a:endParaRPr lang="en-US" sz="1400" b="0" i="0" u="none" strike="noStrike" kern="0" cap="none" spc="0" baseline="0">
              <a:solidFill>
                <a:srgbClr val="FFFFFF"/>
              </a:solidFill>
              <a:uFillTx/>
              <a:latin typeface="+mn-lt"/>
              <a:ea typeface="MS Mincho"/>
            </a:endParaRPr>
          </a:p>
        </p:txBody>
      </p:sp>
      <p:sp>
        <p:nvSpPr>
          <p:cNvPr id="41" name="Ellipse 245"/>
          <p:cNvSpPr/>
          <p:nvPr userDrawn="1"/>
        </p:nvSpPr>
        <p:spPr>
          <a:xfrm>
            <a:off x="2917186" y="3334410"/>
            <a:ext cx="398700" cy="398700"/>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ln w="6350">
            <a:solidFill>
              <a:schemeClr val="bg1">
                <a:lumMod val="85000"/>
              </a:schemeClr>
            </a:solidFill>
          </a:ln>
        </p:spPr>
        <p:style>
          <a:lnRef idx="2">
            <a:schemeClr val="accent3"/>
          </a:lnRef>
          <a:fillRef idx="1">
            <a:schemeClr val="lt1"/>
          </a:fillRef>
          <a:effectRef idx="0">
            <a:schemeClr val="accent3"/>
          </a:effectRef>
          <a:fontRef idx="minor">
            <a:schemeClr val="dk1"/>
          </a:fontRef>
        </p:style>
        <p:txBody>
          <a:bodyPr vert="horz" wrap="square" lIns="0" tIns="45720" rIns="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1" i="0" u="none" strike="noStrike" kern="1200" cap="none" spc="0" baseline="0">
                <a:solidFill>
                  <a:schemeClr val="accent3"/>
                </a:solidFill>
                <a:uFillTx/>
                <a:latin typeface="+mn-lt"/>
                <a:ea typeface="Times New Roman"/>
              </a:rPr>
              <a:t>2</a:t>
            </a:r>
            <a:endParaRPr lang="en-US" sz="1400" b="0" i="0" u="none" strike="noStrike" kern="0" cap="none" spc="0" baseline="0">
              <a:solidFill>
                <a:schemeClr val="accent3"/>
              </a:solidFill>
              <a:uFillTx/>
              <a:latin typeface="+mn-lt"/>
              <a:ea typeface="MS Mincho"/>
            </a:endParaRPr>
          </a:p>
        </p:txBody>
      </p:sp>
      <p:sp>
        <p:nvSpPr>
          <p:cNvPr id="42" name="Ellipse 245"/>
          <p:cNvSpPr/>
          <p:nvPr userDrawn="1"/>
        </p:nvSpPr>
        <p:spPr>
          <a:xfrm>
            <a:off x="2917186" y="4321609"/>
            <a:ext cx="398700" cy="398700"/>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ln w="6350">
            <a:solidFill>
              <a:schemeClr val="bg1">
                <a:lumMod val="85000"/>
              </a:schemeClr>
            </a:solidFill>
          </a:ln>
        </p:spPr>
        <p:style>
          <a:lnRef idx="2">
            <a:schemeClr val="accent3"/>
          </a:lnRef>
          <a:fillRef idx="1">
            <a:schemeClr val="lt1"/>
          </a:fillRef>
          <a:effectRef idx="0">
            <a:schemeClr val="accent3"/>
          </a:effectRef>
          <a:fontRef idx="minor">
            <a:schemeClr val="dk1"/>
          </a:fontRef>
        </p:style>
        <p:txBody>
          <a:bodyPr vert="horz" wrap="square" lIns="0" tIns="45720" rIns="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1" i="0" u="none" strike="noStrike" kern="1200" cap="none" spc="0" baseline="0">
                <a:solidFill>
                  <a:schemeClr val="accent3"/>
                </a:solidFill>
                <a:uFillTx/>
                <a:latin typeface="+mn-lt"/>
                <a:ea typeface="Times New Roman"/>
              </a:rPr>
              <a:t>3</a:t>
            </a:r>
            <a:endParaRPr lang="en-US" sz="1400" b="0" i="0" u="none" strike="noStrike" kern="0" cap="none" spc="0" baseline="0">
              <a:solidFill>
                <a:schemeClr val="accent3"/>
              </a:solidFill>
              <a:uFillTx/>
              <a:latin typeface="+mn-lt"/>
              <a:ea typeface="MS Mincho"/>
            </a:endParaRPr>
          </a:p>
        </p:txBody>
      </p:sp>
      <p:sp>
        <p:nvSpPr>
          <p:cNvPr id="43" name="Textplatzhalter 5"/>
          <p:cNvSpPr>
            <a:spLocks noGrp="1"/>
          </p:cNvSpPr>
          <p:nvPr>
            <p:ph type="body" sz="quarter" idx="18"/>
          </p:nvPr>
        </p:nvSpPr>
        <p:spPr>
          <a:xfrm>
            <a:off x="3633963" y="2108718"/>
            <a:ext cx="5880929" cy="895000"/>
          </a:xfrm>
          <a:noFill/>
        </p:spPr>
        <p:txBody>
          <a:bodyPr lIns="108000" anchor="ctr" anchorCtr="0"/>
          <a:lstStyle>
            <a:lvl1pPr marL="0" indent="0">
              <a:lnSpc>
                <a:spcPct val="100000"/>
              </a:lnSpc>
              <a:buNone/>
              <a:defRPr sz="1400" b="0" baseline="0">
                <a:solidFill>
                  <a:schemeClr val="tx1"/>
                </a:solidFill>
              </a:defRPr>
            </a:lvl1pPr>
          </a:lstStyle>
          <a:p>
            <a:pPr lvl="0"/>
            <a:r>
              <a:rPr lang="en-US"/>
              <a:t>Mastertextformat bearbeiten</a:t>
            </a:r>
          </a:p>
        </p:txBody>
      </p:sp>
      <p:sp>
        <p:nvSpPr>
          <p:cNvPr id="46" name="Ellipse 245"/>
          <p:cNvSpPr/>
          <p:nvPr userDrawn="1"/>
        </p:nvSpPr>
        <p:spPr>
          <a:xfrm>
            <a:off x="2917186" y="5308807"/>
            <a:ext cx="398700" cy="398700"/>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ln w="6350">
            <a:solidFill>
              <a:schemeClr val="bg1">
                <a:lumMod val="85000"/>
              </a:schemeClr>
            </a:solidFill>
          </a:ln>
        </p:spPr>
        <p:style>
          <a:lnRef idx="2">
            <a:schemeClr val="accent3"/>
          </a:lnRef>
          <a:fillRef idx="1">
            <a:schemeClr val="lt1"/>
          </a:fillRef>
          <a:effectRef idx="0">
            <a:schemeClr val="accent3"/>
          </a:effectRef>
          <a:fontRef idx="minor">
            <a:schemeClr val="dk1"/>
          </a:fontRef>
        </p:style>
        <p:txBody>
          <a:bodyPr vert="horz" wrap="square" lIns="0" tIns="45720" rIns="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1" i="0" u="none" strike="noStrike" kern="1200" cap="none" spc="0" baseline="0">
                <a:solidFill>
                  <a:schemeClr val="accent3"/>
                </a:solidFill>
                <a:uFillTx/>
                <a:latin typeface="+mn-lt"/>
                <a:ea typeface="MS Mincho"/>
              </a:rPr>
              <a:t>4</a:t>
            </a:r>
            <a:endParaRPr lang="en-US" sz="1400" b="0" i="0" u="none" strike="noStrike" kern="0" cap="none" spc="0" baseline="0">
              <a:solidFill>
                <a:schemeClr val="accent3"/>
              </a:solidFill>
              <a:uFillTx/>
              <a:latin typeface="+mn-lt"/>
              <a:ea typeface="MS Mincho"/>
            </a:endParaRPr>
          </a:p>
        </p:txBody>
      </p:sp>
      <p:sp>
        <p:nvSpPr>
          <p:cNvPr id="47" name="Textplatzhalter 5"/>
          <p:cNvSpPr>
            <a:spLocks noGrp="1"/>
          </p:cNvSpPr>
          <p:nvPr>
            <p:ph type="body" sz="quarter" idx="19"/>
          </p:nvPr>
        </p:nvSpPr>
        <p:spPr>
          <a:xfrm>
            <a:off x="3633963" y="3100954"/>
            <a:ext cx="5880929" cy="895000"/>
          </a:xfrm>
          <a:noFill/>
        </p:spPr>
        <p:txBody>
          <a:bodyPr lIns="108000" anchor="ctr" anchorCtr="0"/>
          <a:lstStyle>
            <a:lvl1pPr marL="0" indent="0">
              <a:lnSpc>
                <a:spcPct val="100000"/>
              </a:lnSpc>
              <a:buNone/>
              <a:defRPr sz="1400" b="0" baseline="0">
                <a:solidFill>
                  <a:schemeClr val="tx1"/>
                </a:solidFill>
              </a:defRPr>
            </a:lvl1pPr>
          </a:lstStyle>
          <a:p>
            <a:pPr lvl="0"/>
            <a:r>
              <a:rPr lang="en-US"/>
              <a:t>Mastertextformat bearbeiten</a:t>
            </a:r>
          </a:p>
        </p:txBody>
      </p:sp>
      <p:sp>
        <p:nvSpPr>
          <p:cNvPr id="48" name="Textplatzhalter 5"/>
          <p:cNvSpPr>
            <a:spLocks noGrp="1"/>
          </p:cNvSpPr>
          <p:nvPr>
            <p:ph type="body" sz="quarter" idx="20"/>
          </p:nvPr>
        </p:nvSpPr>
        <p:spPr>
          <a:xfrm>
            <a:off x="3633963" y="4093190"/>
            <a:ext cx="5880929" cy="895000"/>
          </a:xfrm>
          <a:noFill/>
        </p:spPr>
        <p:txBody>
          <a:bodyPr lIns="108000" anchor="ctr" anchorCtr="0"/>
          <a:lstStyle>
            <a:lvl1pPr marL="0" indent="0">
              <a:lnSpc>
                <a:spcPct val="100000"/>
              </a:lnSpc>
              <a:buNone/>
              <a:defRPr sz="1400" b="0" baseline="0">
                <a:solidFill>
                  <a:schemeClr val="tx1"/>
                </a:solidFill>
              </a:defRPr>
            </a:lvl1pPr>
          </a:lstStyle>
          <a:p>
            <a:pPr lvl="0"/>
            <a:r>
              <a:rPr lang="en-US"/>
              <a:t>Mastertextformat bearbeiten</a:t>
            </a:r>
          </a:p>
        </p:txBody>
      </p:sp>
      <p:sp>
        <p:nvSpPr>
          <p:cNvPr id="49" name="Textplatzhalter 5"/>
          <p:cNvSpPr>
            <a:spLocks noGrp="1"/>
          </p:cNvSpPr>
          <p:nvPr>
            <p:ph type="body" sz="quarter" idx="21"/>
          </p:nvPr>
        </p:nvSpPr>
        <p:spPr>
          <a:xfrm>
            <a:off x="3633963" y="5085427"/>
            <a:ext cx="5880929" cy="895000"/>
          </a:xfrm>
          <a:noFill/>
        </p:spPr>
        <p:txBody>
          <a:bodyPr lIns="108000" anchor="ctr" anchorCtr="0"/>
          <a:lstStyle>
            <a:lvl1pPr marL="0" indent="0">
              <a:lnSpc>
                <a:spcPct val="100000"/>
              </a:lnSpc>
              <a:buNone/>
              <a:defRPr sz="1400" b="0" baseline="0">
                <a:solidFill>
                  <a:schemeClr val="tx1"/>
                </a:solidFill>
              </a:defRPr>
            </a:lvl1pPr>
          </a:lstStyle>
          <a:p>
            <a:pPr lvl="0"/>
            <a:r>
              <a:rPr lang="en-US"/>
              <a:t>Mastertextformat bearbeiten</a:t>
            </a:r>
          </a:p>
        </p:txBody>
      </p:sp>
    </p:spTree>
    <p:extLst>
      <p:ext uri="{BB962C8B-B14F-4D97-AF65-F5344CB8AC3E}">
        <p14:creationId xmlns:p14="http://schemas.microsoft.com/office/powerpoint/2010/main" val="787738201"/>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userDrawn="1">
  <p:cSld name="Danksagung_Standard_EN">
    <p:spTree>
      <p:nvGrpSpPr>
        <p:cNvPr id="1" name=""/>
        <p:cNvGrpSpPr/>
        <p:nvPr/>
      </p:nvGrpSpPr>
      <p:grpSpPr>
        <a:xfrm>
          <a:off x="0" y="0"/>
          <a:ext cx="0" cy="0"/>
          <a:chOff x="0" y="0"/>
          <a:chExt cx="0" cy="0"/>
        </a:xfrm>
      </p:grpSpPr>
      <p:sp>
        <p:nvSpPr>
          <p:cNvPr id="39" name="Rechteck 38">
            <a:extLst>
              <a:ext uri="{FF2B5EF4-FFF2-40B4-BE49-F238E27FC236}">
                <a16:creationId xmlns:a16="http://schemas.microsoft.com/office/drawing/2014/main" id="{B95F10B7-5936-48C3-A3B5-1D71A8331462}"/>
              </a:ext>
            </a:extLst>
          </p:cNvPr>
          <p:cNvSpPr/>
          <p:nvPr userDrawn="1"/>
        </p:nvSpPr>
        <p:spPr bwMode="gray">
          <a:xfrm>
            <a:off x="804941" y="1779752"/>
            <a:ext cx="5201003" cy="4538831"/>
          </a:xfrm>
          <a:prstGeom prst="rect">
            <a:avLst/>
          </a:prstGeom>
          <a:solidFill>
            <a:srgbClr val="53794A"/>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graphicFrame>
        <p:nvGraphicFramePr>
          <p:cNvPr id="3" name="Objekt 2" hidden="1">
            <a:extLst>
              <a:ext uri="{FF2B5EF4-FFF2-40B4-BE49-F238E27FC236}">
                <a16:creationId xmlns:a16="http://schemas.microsoft.com/office/drawing/2014/main" id="{3FA95C5F-8F4C-4D55-8573-3F4DF1FC8EFA}"/>
              </a:ext>
            </a:extLst>
          </p:cNvPr>
          <p:cNvGraphicFramePr>
            <a:graphicFrameLocks noChangeAspect="1"/>
          </p:cNvGraphicFramePr>
          <p:nvPr userDrawn="1">
            <p:custDataLst>
              <p:tags r:id="rId2"/>
            </p:custDataLst>
            <p:extLst>
              <p:ext uri="{D42A27DB-BD31-4B8C-83A1-F6EECF244321}">
                <p14:modId xmlns:p14="http://schemas.microsoft.com/office/powerpoint/2010/main" val="164095496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8371" name="think-cell Folie" r:id="rId4" imgW="530" imgH="531" progId="TCLayout.ActiveDocument.1">
                  <p:embed/>
                </p:oleObj>
              </mc:Choice>
              <mc:Fallback>
                <p:oleObj name="think-cell Folie" r:id="rId4" imgW="530" imgH="531" progId="TCLayout.ActiveDocument.1">
                  <p:embed/>
                  <p:pic>
                    <p:nvPicPr>
                      <p:cNvPr id="3" name="Objekt 2" hidden="1">
                        <a:extLst>
                          <a:ext uri="{FF2B5EF4-FFF2-40B4-BE49-F238E27FC236}">
                            <a16:creationId xmlns:a16="http://schemas.microsoft.com/office/drawing/2014/main" id="{3FA95C5F-8F4C-4D55-8573-3F4DF1FC8EF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0" name="Rechteck 39">
            <a:extLst>
              <a:ext uri="{FF2B5EF4-FFF2-40B4-BE49-F238E27FC236}">
                <a16:creationId xmlns:a16="http://schemas.microsoft.com/office/drawing/2014/main" id="{F975807E-61D3-4B81-A9F5-1C4B5986F128}"/>
              </a:ext>
            </a:extLst>
          </p:cNvPr>
          <p:cNvSpPr/>
          <p:nvPr userDrawn="1"/>
        </p:nvSpPr>
        <p:spPr bwMode="gray">
          <a:xfrm>
            <a:off x="1078043" y="2154735"/>
            <a:ext cx="4654800" cy="3565346"/>
          </a:xfrm>
          <a:prstGeom prst="rect">
            <a:avLst/>
          </a:prstGeom>
          <a:solidFill>
            <a:srgbClr val="FFFFFF">
              <a:alpha val="50000"/>
            </a:srgb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13" name="Textfeld 12"/>
          <p:cNvSpPr txBox="1"/>
          <p:nvPr userDrawn="1"/>
        </p:nvSpPr>
        <p:spPr>
          <a:xfrm>
            <a:off x="1284831" y="2504424"/>
            <a:ext cx="4584563" cy="1200329"/>
          </a:xfrm>
          <a:prstGeom prst="rect">
            <a:avLst/>
          </a:prstGeom>
          <a:noFill/>
        </p:spPr>
        <p:txBody>
          <a:bodyPr wrap="square" rtlCol="0">
            <a:spAutoFit/>
          </a:bodyPr>
          <a:lstStyle/>
          <a:p>
            <a:r>
              <a:rPr lang="en-US" sz="3600" b="1" noProof="0">
                <a:latin typeface="+mj-lt"/>
              </a:rPr>
              <a:t>Thank you for </a:t>
            </a:r>
            <a:br>
              <a:rPr lang="en-US" sz="3600" b="1" noProof="0">
                <a:latin typeface="+mj-lt"/>
              </a:rPr>
            </a:br>
            <a:r>
              <a:rPr lang="en-US" sz="3600" b="1" noProof="0">
                <a:latin typeface="+mj-lt"/>
              </a:rPr>
              <a:t>your attention!</a:t>
            </a:r>
            <a:endParaRPr lang="en-GB" sz="3600" b="1" noProof="0">
              <a:latin typeface="+mj-lt"/>
            </a:endParaRPr>
          </a:p>
        </p:txBody>
      </p:sp>
      <p:grpSp>
        <p:nvGrpSpPr>
          <p:cNvPr id="10" name="Gruppieren 9">
            <a:extLst>
              <a:ext uri="{FF2B5EF4-FFF2-40B4-BE49-F238E27FC236}">
                <a16:creationId xmlns:a16="http://schemas.microsoft.com/office/drawing/2014/main" id="{8E4E0C76-0A8D-41D2-986B-23F50F0AD214}"/>
              </a:ext>
            </a:extLst>
          </p:cNvPr>
          <p:cNvGrpSpPr/>
          <p:nvPr userDrawn="1"/>
        </p:nvGrpSpPr>
        <p:grpSpPr>
          <a:xfrm>
            <a:off x="6578265" y="4647975"/>
            <a:ext cx="4945778" cy="932616"/>
            <a:chOff x="2101776" y="316126"/>
            <a:chExt cx="4945778" cy="932616"/>
          </a:xfrm>
        </p:grpSpPr>
        <p:sp>
          <p:nvSpPr>
            <p:cNvPr id="24" name="Inhaltsplatzhalter 2">
              <a:extLst>
                <a:ext uri="{FF2B5EF4-FFF2-40B4-BE49-F238E27FC236}">
                  <a16:creationId xmlns:a16="http://schemas.microsoft.com/office/drawing/2014/main" id="{103A0D6A-6A19-4A0E-BA4F-5FE664CF73A5}"/>
                </a:ext>
              </a:extLst>
            </p:cNvPr>
            <p:cNvSpPr txBox="1">
              <a:spLocks/>
            </p:cNvSpPr>
            <p:nvPr userDrawn="1"/>
          </p:nvSpPr>
          <p:spPr bwMode="gray">
            <a:xfrm>
              <a:off x="2101776" y="428662"/>
              <a:ext cx="2341562" cy="72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defRPr>
                  <a:solidFill>
                    <a:schemeClr val="tx1"/>
                  </a:solidFill>
                  <a:latin typeface="Arial" pitchFamily="34" charset="0"/>
                  <a:ea typeface="ＭＳ Ｐゴシック" pitchFamily="34" charset="-128"/>
                </a:defRPr>
              </a:lvl1pPr>
              <a:lvl2pPr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lvl="1" eaLnBrk="1" hangingPunct="1">
                <a:buClr>
                  <a:schemeClr val="accent1"/>
                </a:buClr>
                <a:buFont typeface="Arial" pitchFamily="34" charset="0"/>
                <a:buNone/>
              </a:pPr>
              <a:r>
                <a:rPr lang="en-US" sz="1100" b="1"/>
                <a:t>Climate &amp; Company</a:t>
              </a:r>
            </a:p>
            <a:p>
              <a:pPr marL="0" lvl="1" eaLnBrk="1" hangingPunct="1">
                <a:buClr>
                  <a:schemeClr val="accent1"/>
                </a:buClr>
                <a:buFont typeface="Arial" pitchFamily="34" charset="0"/>
                <a:buNone/>
              </a:pPr>
              <a:r>
                <a:rPr lang="en-GB" sz="1100" kern="1200">
                  <a:solidFill>
                    <a:schemeClr val="tx1"/>
                  </a:solidFill>
                  <a:latin typeface="Arial" pitchFamily="34" charset="0"/>
                  <a:ea typeface="Frutiger LT 47 LightCn" charset="0"/>
                  <a:cs typeface="Frutiger LT 47 LightCn" charset="0"/>
                </a:rPr>
                <a:t>Ahornallee2</a:t>
              </a:r>
              <a:br>
                <a:rPr lang="en-GB" sz="1100" kern="1200">
                  <a:solidFill>
                    <a:schemeClr val="tx1"/>
                  </a:solidFill>
                  <a:latin typeface="Arial" pitchFamily="34" charset="0"/>
                  <a:ea typeface="Frutiger LT 47 LightCn" charset="0"/>
                  <a:cs typeface="Frutiger LT 47 LightCn" charset="0"/>
                </a:rPr>
              </a:br>
              <a:r>
                <a:rPr lang="en-US" sz="1100"/>
                <a:t>12623 Berlin</a:t>
              </a:r>
            </a:p>
          </p:txBody>
        </p:sp>
        <p:grpSp>
          <p:nvGrpSpPr>
            <p:cNvPr id="9" name="Gruppieren 8">
              <a:extLst>
                <a:ext uri="{FF2B5EF4-FFF2-40B4-BE49-F238E27FC236}">
                  <a16:creationId xmlns:a16="http://schemas.microsoft.com/office/drawing/2014/main" id="{F97797E3-95F3-43E4-8AAC-485CE4C8060D}"/>
                </a:ext>
              </a:extLst>
            </p:cNvPr>
            <p:cNvGrpSpPr/>
            <p:nvPr userDrawn="1"/>
          </p:nvGrpSpPr>
          <p:grpSpPr>
            <a:xfrm>
              <a:off x="3949313" y="316126"/>
              <a:ext cx="3098241" cy="932616"/>
              <a:chOff x="3695313" y="451894"/>
              <a:chExt cx="3098241" cy="932616"/>
            </a:xfrm>
          </p:grpSpPr>
          <p:sp>
            <p:nvSpPr>
              <p:cNvPr id="28" name="Inhaltsplatzhalter 2">
                <a:extLst>
                  <a:ext uri="{FF2B5EF4-FFF2-40B4-BE49-F238E27FC236}">
                    <a16:creationId xmlns:a16="http://schemas.microsoft.com/office/drawing/2014/main" id="{7FC953F5-A3CF-4E42-A030-A92C5B8495B7}"/>
                  </a:ext>
                </a:extLst>
              </p:cNvPr>
              <p:cNvSpPr txBox="1">
                <a:spLocks/>
              </p:cNvSpPr>
              <p:nvPr userDrawn="1"/>
            </p:nvSpPr>
            <p:spPr bwMode="gray">
              <a:xfrm>
                <a:off x="4110243" y="772330"/>
                <a:ext cx="2683311" cy="285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defRPr>
                    <a:solidFill>
                      <a:schemeClr val="tx1"/>
                    </a:solidFill>
                    <a:latin typeface="Arial" pitchFamily="34" charset="0"/>
                    <a:ea typeface="ＭＳ Ｐゴシック" pitchFamily="34" charset="-128"/>
                  </a:defRPr>
                </a:lvl1pPr>
                <a:lvl2pPr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nSpc>
                    <a:spcPct val="200000"/>
                  </a:lnSpc>
                </a:pPr>
                <a:r>
                  <a:rPr lang="en-GB" sz="1000">
                    <a:latin typeface="Frutiger LT 47 LightCn" charset="0"/>
                    <a:ea typeface="Frutiger LT 47 LightCn" charset="0"/>
                    <a:cs typeface="Frutiger LT 47 LightCn" charset="0"/>
                    <a:hlinkClick r:id="rId6"/>
                  </a:rPr>
                  <a:t>www.climcom.de</a:t>
                </a:r>
                <a:r>
                  <a:rPr lang="en-GB" sz="1000">
                    <a:latin typeface="Frutiger LT 47 LightCn" charset="0"/>
                    <a:ea typeface="Frutiger LT 47 LightCn" charset="0"/>
                    <a:cs typeface="Frutiger LT 47 LightCn" charset="0"/>
                  </a:rPr>
                  <a:t> </a:t>
                </a:r>
              </a:p>
            </p:txBody>
          </p:sp>
          <p:pic>
            <p:nvPicPr>
              <p:cNvPr id="12" name="Bild 8">
                <a:extLst>
                  <a:ext uri="{FF2B5EF4-FFF2-40B4-BE49-F238E27FC236}">
                    <a16:creationId xmlns:a16="http://schemas.microsoft.com/office/drawing/2014/main" id="{8730D7AF-998F-45AB-B62B-97B86C03B8E6}"/>
                  </a:ext>
                </a:extLst>
              </p:cNvPr>
              <p:cNvPicPr>
                <a:picLocks noChangeAspect="1"/>
              </p:cNvPicPr>
              <p:nvPr userDrawn="1"/>
            </p:nvPicPr>
            <p:blipFill>
              <a:blip r:embed="rId7" cstate="screen">
                <a:extLst>
                  <a:ext uri="{28A0092B-C50C-407E-A947-70E740481C1C}">
                    <a14:useLocalDpi xmlns:a14="http://schemas.microsoft.com/office/drawing/2010/main"/>
                  </a:ext>
                </a:extLst>
              </a:blip>
              <a:stretch>
                <a:fillRect/>
              </a:stretch>
            </p:blipFill>
            <p:spPr>
              <a:xfrm>
                <a:off x="3711652" y="539417"/>
                <a:ext cx="232913" cy="232913"/>
              </a:xfrm>
              <a:prstGeom prst="rect">
                <a:avLst/>
              </a:prstGeom>
            </p:spPr>
          </p:pic>
          <p:sp>
            <p:nvSpPr>
              <p:cNvPr id="14" name="Textfeld 11">
                <a:extLst>
                  <a:ext uri="{FF2B5EF4-FFF2-40B4-BE49-F238E27FC236}">
                    <a16:creationId xmlns:a16="http://schemas.microsoft.com/office/drawing/2014/main" id="{9B75B0D1-C59E-4573-BDA4-04FF4D1AC5C7}"/>
                  </a:ext>
                </a:extLst>
              </p:cNvPr>
              <p:cNvSpPr txBox="1"/>
              <p:nvPr userDrawn="1"/>
            </p:nvSpPr>
            <p:spPr>
              <a:xfrm>
                <a:off x="3993615" y="451894"/>
                <a:ext cx="2590065" cy="357021"/>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200000"/>
                  </a:lnSpc>
                </a:pPr>
                <a:r>
                  <a:rPr lang="en-GB" sz="1000">
                    <a:latin typeface="Frutiger LT 47 LightCn" charset="0"/>
                    <a:ea typeface="Frutiger LT 47 LightCn" charset="0"/>
                    <a:cs typeface="Frutiger LT 47 LightCn" charset="0"/>
                  </a:rPr>
                  <a:t>linkedin.com/company/climate-and-company</a:t>
                </a:r>
              </a:p>
            </p:txBody>
          </p:sp>
          <p:pic>
            <p:nvPicPr>
              <p:cNvPr id="4" name="Grafik 3">
                <a:extLst>
                  <a:ext uri="{FF2B5EF4-FFF2-40B4-BE49-F238E27FC236}">
                    <a16:creationId xmlns:a16="http://schemas.microsoft.com/office/drawing/2014/main" id="{996DAA56-7B24-4A8B-ACC9-4910D3AC1DF5}"/>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3695313" y="831632"/>
                <a:ext cx="237744" cy="237744"/>
              </a:xfrm>
              <a:prstGeom prst="rect">
                <a:avLst/>
              </a:prstGeom>
            </p:spPr>
          </p:pic>
          <p:pic>
            <p:nvPicPr>
              <p:cNvPr id="8" name="Grafik 7">
                <a:extLst>
                  <a:ext uri="{FF2B5EF4-FFF2-40B4-BE49-F238E27FC236}">
                    <a16:creationId xmlns:a16="http://schemas.microsoft.com/office/drawing/2014/main" id="{DA85C34B-4CC6-4C7E-8FA4-18B0EE72D8F0}"/>
                  </a:ext>
                </a:extLst>
              </p:cNvPr>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3711652" y="1146766"/>
                <a:ext cx="237744" cy="237744"/>
              </a:xfrm>
              <a:prstGeom prst="rect">
                <a:avLst/>
              </a:prstGeom>
            </p:spPr>
          </p:pic>
          <p:sp>
            <p:nvSpPr>
              <p:cNvPr id="20" name="Inhaltsplatzhalter 2">
                <a:extLst>
                  <a:ext uri="{FF2B5EF4-FFF2-40B4-BE49-F238E27FC236}">
                    <a16:creationId xmlns:a16="http://schemas.microsoft.com/office/drawing/2014/main" id="{A90FD939-3B19-4FB4-8C47-C42305BE45C6}"/>
                  </a:ext>
                </a:extLst>
              </p:cNvPr>
              <p:cNvSpPr txBox="1">
                <a:spLocks/>
              </p:cNvSpPr>
              <p:nvPr userDrawn="1"/>
            </p:nvSpPr>
            <p:spPr bwMode="gray">
              <a:xfrm>
                <a:off x="4110242" y="1057562"/>
                <a:ext cx="2683311" cy="285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defRPr>
                    <a:solidFill>
                      <a:schemeClr val="tx1"/>
                    </a:solidFill>
                    <a:latin typeface="Arial" pitchFamily="34" charset="0"/>
                    <a:ea typeface="ＭＳ Ｐゴシック" pitchFamily="34" charset="-128"/>
                  </a:defRPr>
                </a:lvl1pPr>
                <a:lvl2pPr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nSpc>
                    <a:spcPct val="200000"/>
                  </a:lnSpc>
                </a:pPr>
                <a:r>
                  <a:rPr lang="en-GB" sz="1000">
                    <a:latin typeface="Frutiger LT 47 LightCn" charset="0"/>
                    <a:ea typeface="Frutiger LT 47 LightCn" charset="0"/>
                    <a:cs typeface="Frutiger LT 47 LightCn" charset="0"/>
                  </a:rPr>
                  <a:t>hello@climcom.de</a:t>
                </a:r>
              </a:p>
            </p:txBody>
          </p:sp>
        </p:grpSp>
      </p:grpSp>
    </p:spTree>
    <p:extLst>
      <p:ext uri="{BB962C8B-B14F-4D97-AF65-F5344CB8AC3E}">
        <p14:creationId xmlns:p14="http://schemas.microsoft.com/office/powerpoint/2010/main" val="529308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el_Standard">
    <p:bg>
      <p:bgRef idx="1001">
        <a:schemeClr val="bg1"/>
      </p:bgRef>
    </p:bg>
    <p:spTree>
      <p:nvGrpSpPr>
        <p:cNvPr id="1" name=""/>
        <p:cNvGrpSpPr/>
        <p:nvPr/>
      </p:nvGrpSpPr>
      <p:grpSpPr>
        <a:xfrm>
          <a:off x="0" y="0"/>
          <a:ext cx="0" cy="0"/>
          <a:chOff x="0" y="0"/>
          <a:chExt cx="0" cy="0"/>
        </a:xfrm>
      </p:grpSpPr>
      <p:sp>
        <p:nvSpPr>
          <p:cNvPr id="3" name="Rechteck 2">
            <a:extLst>
              <a:ext uri="{FF2B5EF4-FFF2-40B4-BE49-F238E27FC236}">
                <a16:creationId xmlns:a16="http://schemas.microsoft.com/office/drawing/2014/main" id="{C053451E-08BA-4614-ACE0-C6BE5408F9DB}"/>
              </a:ext>
            </a:extLst>
          </p:cNvPr>
          <p:cNvSpPr/>
          <p:nvPr userDrawn="1"/>
        </p:nvSpPr>
        <p:spPr bwMode="gray">
          <a:xfrm>
            <a:off x="0" y="1637679"/>
            <a:ext cx="7096991" cy="5220321"/>
          </a:xfrm>
          <a:prstGeom prst="rect">
            <a:avLst/>
          </a:prstGeom>
          <a:solidFill>
            <a:srgbClr val="53794A"/>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graphicFrame>
        <p:nvGraphicFramePr>
          <p:cNvPr id="7" name="Objekt 6" hidden="1">
            <a:extLst>
              <a:ext uri="{FF2B5EF4-FFF2-40B4-BE49-F238E27FC236}">
                <a16:creationId xmlns:a16="http://schemas.microsoft.com/office/drawing/2014/main" id="{D4DBCC8F-9347-4E40-90E1-98EA79070F9B}"/>
              </a:ext>
            </a:extLst>
          </p:cNvPr>
          <p:cNvGraphicFramePr>
            <a:graphicFrameLocks noChangeAspect="1"/>
          </p:cNvGraphicFramePr>
          <p:nvPr userDrawn="1">
            <p:custDataLst>
              <p:tags r:id="rId2"/>
            </p:custDataLst>
            <p:extLst>
              <p:ext uri="{D42A27DB-BD31-4B8C-83A1-F6EECF244321}">
                <p14:modId xmlns:p14="http://schemas.microsoft.com/office/powerpoint/2010/main" val="424527831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099" name="think-cell Folie" r:id="rId5" imgW="530" imgH="531" progId="TCLayout.ActiveDocument.1">
                  <p:embed/>
                </p:oleObj>
              </mc:Choice>
              <mc:Fallback>
                <p:oleObj name="think-cell Folie" r:id="rId5" imgW="530" imgH="531" progId="TCLayout.ActiveDocument.1">
                  <p:embed/>
                  <p:pic>
                    <p:nvPicPr>
                      <p:cNvPr id="7" name="Objekt 6" hidden="1">
                        <a:extLst>
                          <a:ext uri="{FF2B5EF4-FFF2-40B4-BE49-F238E27FC236}">
                            <a16:creationId xmlns:a16="http://schemas.microsoft.com/office/drawing/2014/main" id="{D4DBCC8F-9347-4E40-90E1-98EA79070F9B}"/>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Rechteck 1" hidden="1">
            <a:extLst>
              <a:ext uri="{FF2B5EF4-FFF2-40B4-BE49-F238E27FC236}">
                <a16:creationId xmlns:a16="http://schemas.microsoft.com/office/drawing/2014/main" id="{ECE82270-0F51-48DE-A400-7BA4AB5D7EB3}"/>
              </a:ext>
            </a:extLst>
          </p:cNvPr>
          <p:cNvSpPr/>
          <p:nvPr userDrawn="1">
            <p:custDataLst>
              <p:tags r:id="rId3"/>
            </p:custDataLst>
          </p:nvPr>
        </p:nvSpPr>
        <p:spPr bwMode="gray">
          <a:xfrm>
            <a:off x="0" y="0"/>
            <a:ext cx="158750" cy="15875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3200" b="1" i="0" baseline="0">
              <a:solidFill>
                <a:schemeClr val="tx1"/>
              </a:solidFill>
              <a:latin typeface="Arial" panose="020B0604020202020204" pitchFamily="34" charset="0"/>
              <a:ea typeface="Verdana" panose="020B0604030504040204" pitchFamily="34" charset="0"/>
              <a:sym typeface="Arial" panose="020B0604020202020204" pitchFamily="34" charset="0"/>
            </a:endParaRPr>
          </a:p>
        </p:txBody>
      </p:sp>
      <p:sp>
        <p:nvSpPr>
          <p:cNvPr id="5" name="Rechteck 4"/>
          <p:cNvSpPr/>
          <p:nvPr userDrawn="1"/>
        </p:nvSpPr>
        <p:spPr bwMode="gray">
          <a:xfrm>
            <a:off x="1059873" y="2035580"/>
            <a:ext cx="4654800" cy="4769312"/>
          </a:xfrm>
          <a:prstGeom prst="rect">
            <a:avLst/>
          </a:prstGeom>
          <a:solidFill>
            <a:srgbClr val="FFFFFF">
              <a:alpha val="50000"/>
            </a:srgb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9" name="Titel 1"/>
          <p:cNvSpPr>
            <a:spLocks noGrp="1"/>
          </p:cNvSpPr>
          <p:nvPr>
            <p:ph type="ctrTitle" hasCustomPrompt="1"/>
          </p:nvPr>
        </p:nvSpPr>
        <p:spPr bwMode="gray">
          <a:xfrm>
            <a:off x="1289117" y="2336800"/>
            <a:ext cx="4349683" cy="2366765"/>
          </a:xfrm>
        </p:spPr>
        <p:txBody>
          <a:bodyPr anchor="b" anchorCtr="0"/>
          <a:lstStyle>
            <a:lvl1pPr>
              <a:defRPr sz="3200" b="1" baseline="0">
                <a:latin typeface="+mj-lt"/>
                <a:ea typeface="Verdana" panose="020B0604030504040204" pitchFamily="34" charset="0"/>
                <a:cs typeface="Verdana" panose="020B0604030504040204" pitchFamily="34" charset="0"/>
              </a:defRPr>
            </a:lvl1pPr>
          </a:lstStyle>
          <a:p>
            <a:r>
              <a:rPr lang="en-US" err="1"/>
              <a:t>Titel</a:t>
            </a:r>
            <a:r>
              <a:rPr lang="en-US"/>
              <a:t> </a:t>
            </a:r>
            <a:r>
              <a:rPr lang="en-US" err="1"/>
              <a:t>durch</a:t>
            </a:r>
            <a:r>
              <a:rPr lang="en-US"/>
              <a:t> </a:t>
            </a:r>
            <a:r>
              <a:rPr lang="en-US" err="1"/>
              <a:t>Klicken</a:t>
            </a:r>
            <a:r>
              <a:rPr lang="en-US"/>
              <a:t> </a:t>
            </a:r>
            <a:r>
              <a:rPr lang="en-US" err="1"/>
              <a:t>hinzufügen</a:t>
            </a:r>
            <a:endParaRPr lang="en-US"/>
          </a:p>
        </p:txBody>
      </p:sp>
      <p:sp>
        <p:nvSpPr>
          <p:cNvPr id="11" name="Untertitel 2"/>
          <p:cNvSpPr>
            <a:spLocks noGrp="1"/>
          </p:cNvSpPr>
          <p:nvPr>
            <p:ph type="subTitle" idx="1"/>
          </p:nvPr>
        </p:nvSpPr>
        <p:spPr bwMode="gray">
          <a:xfrm>
            <a:off x="1289117" y="4869806"/>
            <a:ext cx="4349683" cy="350515"/>
          </a:xfrm>
        </p:spPr>
        <p:txBody>
          <a:bodyPr/>
          <a:lstStyle>
            <a:lvl1pPr marL="0" indent="0" algn="l">
              <a:lnSpc>
                <a:spcPct val="100000"/>
              </a:lnSpc>
              <a:spcAft>
                <a:spcPts val="0"/>
              </a:spcAft>
              <a:buNone/>
              <a:defRPr sz="1800" b="0" i="1" baseline="0">
                <a:solidFill>
                  <a:schemeClr val="tx1"/>
                </a:solidFill>
                <a:latin typeface="+mn-lt"/>
                <a:ea typeface="Verdana" panose="020B0604030504040204" pitchFamily="34" charset="0"/>
                <a:cs typeface="Verdan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Master-Untertitelformat bearbeiten</a:t>
            </a:r>
          </a:p>
        </p:txBody>
      </p:sp>
      <p:sp>
        <p:nvSpPr>
          <p:cNvPr id="14" name="Textplatzhalter 9"/>
          <p:cNvSpPr>
            <a:spLocks noGrp="1"/>
          </p:cNvSpPr>
          <p:nvPr>
            <p:ph type="body" sz="quarter" idx="13" hasCustomPrompt="1"/>
          </p:nvPr>
        </p:nvSpPr>
        <p:spPr bwMode="gray">
          <a:xfrm>
            <a:off x="1302452" y="6285347"/>
            <a:ext cx="4336348" cy="307082"/>
          </a:xfrm>
        </p:spPr>
        <p:txBody>
          <a:bodyPr/>
          <a:lstStyle>
            <a:lvl1pPr marL="0" indent="0">
              <a:lnSpc>
                <a:spcPct val="100000"/>
              </a:lnSpc>
              <a:spcAft>
                <a:spcPts val="0"/>
              </a:spcAft>
              <a:buNone/>
              <a:defRPr sz="1400" b="1" cap="all" baseline="0">
                <a:solidFill>
                  <a:schemeClr val="tx2"/>
                </a:solidFill>
                <a:latin typeface="+mn-lt"/>
                <a:ea typeface="Verdana" panose="020B0604030504040204" pitchFamily="34" charset="0"/>
                <a:cs typeface="Verdana" panose="020B0604030504040204" pitchFamily="34" charset="0"/>
              </a:defRPr>
            </a:lvl1pPr>
          </a:lstStyle>
          <a:p>
            <a:pPr lvl="0"/>
            <a:r>
              <a:rPr lang="en-US"/>
              <a:t>Ort, Datum</a:t>
            </a:r>
          </a:p>
        </p:txBody>
      </p:sp>
      <p:sp>
        <p:nvSpPr>
          <p:cNvPr id="6" name="Textplatzhalter 5"/>
          <p:cNvSpPr>
            <a:spLocks noGrp="1"/>
          </p:cNvSpPr>
          <p:nvPr>
            <p:ph type="body" sz="quarter" idx="14" hasCustomPrompt="1"/>
          </p:nvPr>
        </p:nvSpPr>
        <p:spPr>
          <a:xfrm>
            <a:off x="1289117" y="5905500"/>
            <a:ext cx="4349683" cy="304800"/>
          </a:xfrm>
        </p:spPr>
        <p:txBody>
          <a:bodyPr anchor="b" anchorCtr="0"/>
          <a:lstStyle>
            <a:lvl1pPr marL="0" indent="0">
              <a:buNone/>
              <a:defRPr sz="1600" b="1"/>
            </a:lvl1pPr>
          </a:lstStyle>
          <a:p>
            <a:pPr lvl="0"/>
            <a:r>
              <a:rPr lang="en-US"/>
              <a:t>Name</a:t>
            </a:r>
          </a:p>
        </p:txBody>
      </p:sp>
      <p:pic>
        <p:nvPicPr>
          <p:cNvPr id="13" name="Picture 1">
            <a:extLst>
              <a:ext uri="{FF2B5EF4-FFF2-40B4-BE49-F238E27FC236}">
                <a16:creationId xmlns:a16="http://schemas.microsoft.com/office/drawing/2014/main" id="{5F463A8B-7A16-4913-A436-C7C72E4EB4C7}"/>
              </a:ext>
            </a:extLst>
          </p:cNvPr>
          <p:cNvPicPr/>
          <p:nvPr userDrawn="1"/>
        </p:nvPicPr>
        <p:blipFill>
          <a:blip r:embed="rId7" cstate="print">
            <a:extLst>
              <a:ext uri="{28A0092B-C50C-407E-A947-70E740481C1C}">
                <a14:useLocalDpi xmlns:a14="http://schemas.microsoft.com/office/drawing/2010/main" val="0"/>
              </a:ext>
            </a:extLst>
          </a:blip>
          <a:stretch>
            <a:fillRect/>
          </a:stretch>
        </p:blipFill>
        <p:spPr bwMode="auto">
          <a:xfrm>
            <a:off x="9549245" y="282405"/>
            <a:ext cx="2125765" cy="1141149"/>
          </a:xfrm>
          <a:prstGeom prst="rect">
            <a:avLst/>
          </a:prstGeom>
          <a:ln>
            <a:noFill/>
          </a:ln>
          <a:extLst>
            <a:ext uri="{53640926-AAD7-44D8-BBD7-CCE9431645EC}">
              <a14:shadowObscured xmlns:a14="http://schemas.microsoft.com/office/drawing/2010/main"/>
            </a:ext>
          </a:extLst>
        </p:spPr>
      </p:pic>
      <p:grpSp>
        <p:nvGrpSpPr>
          <p:cNvPr id="12" name="Gruppieren 11">
            <a:extLst>
              <a:ext uri="{FF2B5EF4-FFF2-40B4-BE49-F238E27FC236}">
                <a16:creationId xmlns:a16="http://schemas.microsoft.com/office/drawing/2014/main" id="{65AA77F8-C88C-42AF-9FC0-FB38AC021873}"/>
              </a:ext>
            </a:extLst>
          </p:cNvPr>
          <p:cNvGrpSpPr/>
          <p:nvPr userDrawn="1"/>
        </p:nvGrpSpPr>
        <p:grpSpPr>
          <a:xfrm>
            <a:off x="7714779" y="4907862"/>
            <a:ext cx="3174769" cy="1684567"/>
            <a:chOff x="3949313" y="-435825"/>
            <a:chExt cx="3098241" cy="1684567"/>
          </a:xfrm>
        </p:grpSpPr>
        <p:sp>
          <p:nvSpPr>
            <p:cNvPr id="15" name="Inhaltsplatzhalter 2">
              <a:extLst>
                <a:ext uri="{FF2B5EF4-FFF2-40B4-BE49-F238E27FC236}">
                  <a16:creationId xmlns:a16="http://schemas.microsoft.com/office/drawing/2014/main" id="{7898762F-1A7A-44A4-BB9B-3FBF5E51A3AB}"/>
                </a:ext>
              </a:extLst>
            </p:cNvPr>
            <p:cNvSpPr txBox="1">
              <a:spLocks/>
            </p:cNvSpPr>
            <p:nvPr userDrawn="1"/>
          </p:nvSpPr>
          <p:spPr bwMode="gray">
            <a:xfrm>
              <a:off x="3965652" y="-435825"/>
              <a:ext cx="2341562" cy="72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defRPr>
                  <a:solidFill>
                    <a:schemeClr val="tx1"/>
                  </a:solidFill>
                  <a:latin typeface="Arial" pitchFamily="34" charset="0"/>
                  <a:ea typeface="ＭＳ Ｐゴシック" pitchFamily="34" charset="-128"/>
                </a:defRPr>
              </a:lvl1pPr>
              <a:lvl2pPr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lvl="1" eaLnBrk="1" hangingPunct="1">
                <a:buClr>
                  <a:schemeClr val="accent1"/>
                </a:buClr>
                <a:buFont typeface="Arial" pitchFamily="34" charset="0"/>
                <a:buNone/>
              </a:pPr>
              <a:r>
                <a:rPr lang="en-US" sz="1100" b="1"/>
                <a:t>Climate &amp; Company</a:t>
              </a:r>
            </a:p>
            <a:p>
              <a:pPr marL="0" lvl="1" eaLnBrk="1" hangingPunct="1">
                <a:buClr>
                  <a:schemeClr val="accent1"/>
                </a:buClr>
                <a:buFont typeface="Arial" pitchFamily="34" charset="0"/>
                <a:buNone/>
              </a:pPr>
              <a:r>
                <a:rPr lang="en-GB" sz="1100" kern="1200" err="1">
                  <a:solidFill>
                    <a:schemeClr val="tx1"/>
                  </a:solidFill>
                  <a:latin typeface="Arial" pitchFamily="34" charset="0"/>
                  <a:ea typeface="Frutiger LT 47 LightCn" charset="0"/>
                  <a:cs typeface="Frutiger LT 47 LightCn" charset="0"/>
                </a:rPr>
                <a:t>Ahornallee</a:t>
              </a:r>
              <a:r>
                <a:rPr lang="en-GB" sz="1100" kern="1200">
                  <a:solidFill>
                    <a:schemeClr val="tx1"/>
                  </a:solidFill>
                  <a:latin typeface="Arial" pitchFamily="34" charset="0"/>
                  <a:ea typeface="Frutiger LT 47 LightCn" charset="0"/>
                  <a:cs typeface="Frutiger LT 47 LightCn" charset="0"/>
                </a:rPr>
                <a:t> 2</a:t>
              </a:r>
              <a:br>
                <a:rPr lang="en-GB" sz="1100" kern="1200">
                  <a:solidFill>
                    <a:schemeClr val="tx1"/>
                  </a:solidFill>
                  <a:latin typeface="Arial" pitchFamily="34" charset="0"/>
                  <a:ea typeface="Frutiger LT 47 LightCn" charset="0"/>
                  <a:cs typeface="Frutiger LT 47 LightCn" charset="0"/>
                </a:rPr>
              </a:br>
              <a:r>
                <a:rPr lang="en-US" sz="1100"/>
                <a:t>12623 Berlin</a:t>
              </a:r>
            </a:p>
          </p:txBody>
        </p:sp>
        <p:grpSp>
          <p:nvGrpSpPr>
            <p:cNvPr id="16" name="Gruppieren 15">
              <a:extLst>
                <a:ext uri="{FF2B5EF4-FFF2-40B4-BE49-F238E27FC236}">
                  <a16:creationId xmlns:a16="http://schemas.microsoft.com/office/drawing/2014/main" id="{3B6F6F25-644D-478D-89F3-B820B5A507FE}"/>
                </a:ext>
              </a:extLst>
            </p:cNvPr>
            <p:cNvGrpSpPr/>
            <p:nvPr userDrawn="1"/>
          </p:nvGrpSpPr>
          <p:grpSpPr>
            <a:xfrm>
              <a:off x="3949313" y="316126"/>
              <a:ext cx="3098241" cy="932616"/>
              <a:chOff x="3695313" y="451894"/>
              <a:chExt cx="3098241" cy="932616"/>
            </a:xfrm>
          </p:grpSpPr>
          <p:sp>
            <p:nvSpPr>
              <p:cNvPr id="17" name="Inhaltsplatzhalter 2">
                <a:extLst>
                  <a:ext uri="{FF2B5EF4-FFF2-40B4-BE49-F238E27FC236}">
                    <a16:creationId xmlns:a16="http://schemas.microsoft.com/office/drawing/2014/main" id="{7926357F-188A-454A-8214-D1858832AB24}"/>
                  </a:ext>
                </a:extLst>
              </p:cNvPr>
              <p:cNvSpPr txBox="1">
                <a:spLocks/>
              </p:cNvSpPr>
              <p:nvPr userDrawn="1"/>
            </p:nvSpPr>
            <p:spPr bwMode="gray">
              <a:xfrm>
                <a:off x="4110243" y="772330"/>
                <a:ext cx="2683311" cy="285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defRPr>
                    <a:solidFill>
                      <a:schemeClr val="tx1"/>
                    </a:solidFill>
                    <a:latin typeface="Arial" pitchFamily="34" charset="0"/>
                    <a:ea typeface="ＭＳ Ｐゴシック" pitchFamily="34" charset="-128"/>
                  </a:defRPr>
                </a:lvl1pPr>
                <a:lvl2pPr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nSpc>
                    <a:spcPct val="200000"/>
                  </a:lnSpc>
                </a:pPr>
                <a:r>
                  <a:rPr lang="en-GB" sz="1000">
                    <a:latin typeface="Frutiger LT 47 LightCn" charset="0"/>
                    <a:ea typeface="Frutiger LT 47 LightCn" charset="0"/>
                    <a:cs typeface="Frutiger LT 47 LightCn" charset="0"/>
                    <a:hlinkClick r:id="rId8"/>
                  </a:rPr>
                  <a:t>www.climcom.de</a:t>
                </a:r>
                <a:r>
                  <a:rPr lang="en-GB" sz="1000">
                    <a:latin typeface="Frutiger LT 47 LightCn" charset="0"/>
                    <a:ea typeface="Frutiger LT 47 LightCn" charset="0"/>
                    <a:cs typeface="Frutiger LT 47 LightCn" charset="0"/>
                  </a:rPr>
                  <a:t> </a:t>
                </a:r>
              </a:p>
            </p:txBody>
          </p:sp>
          <p:pic>
            <p:nvPicPr>
              <p:cNvPr id="18" name="Bild 8">
                <a:extLst>
                  <a:ext uri="{FF2B5EF4-FFF2-40B4-BE49-F238E27FC236}">
                    <a16:creationId xmlns:a16="http://schemas.microsoft.com/office/drawing/2014/main" id="{13206442-EACF-486E-9C10-0C086A4C656B}"/>
                  </a:ext>
                </a:extLst>
              </p:cNvPr>
              <p:cNvPicPr>
                <a:picLocks noChangeAspect="1"/>
              </p:cNvPicPr>
              <p:nvPr userDrawn="1"/>
            </p:nvPicPr>
            <p:blipFill>
              <a:blip r:embed="rId9" cstate="screen">
                <a:extLst>
                  <a:ext uri="{28A0092B-C50C-407E-A947-70E740481C1C}">
                    <a14:useLocalDpi xmlns:a14="http://schemas.microsoft.com/office/drawing/2010/main"/>
                  </a:ext>
                </a:extLst>
              </a:blip>
              <a:stretch>
                <a:fillRect/>
              </a:stretch>
            </p:blipFill>
            <p:spPr>
              <a:xfrm>
                <a:off x="3711652" y="539417"/>
                <a:ext cx="232913" cy="232913"/>
              </a:xfrm>
              <a:prstGeom prst="rect">
                <a:avLst/>
              </a:prstGeom>
            </p:spPr>
          </p:pic>
          <p:sp>
            <p:nvSpPr>
              <p:cNvPr id="19" name="Textfeld 11">
                <a:extLst>
                  <a:ext uri="{FF2B5EF4-FFF2-40B4-BE49-F238E27FC236}">
                    <a16:creationId xmlns:a16="http://schemas.microsoft.com/office/drawing/2014/main" id="{E42EB9CB-7175-4186-8D27-3CA8532E1D31}"/>
                  </a:ext>
                </a:extLst>
              </p:cNvPr>
              <p:cNvSpPr txBox="1"/>
              <p:nvPr userDrawn="1"/>
            </p:nvSpPr>
            <p:spPr>
              <a:xfrm>
                <a:off x="3993615" y="451894"/>
                <a:ext cx="2590065" cy="357021"/>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200000"/>
                  </a:lnSpc>
                </a:pPr>
                <a:r>
                  <a:rPr lang="en-GB" sz="1000">
                    <a:latin typeface="Frutiger LT 47 LightCn" charset="0"/>
                    <a:ea typeface="Frutiger LT 47 LightCn" charset="0"/>
                    <a:cs typeface="Frutiger LT 47 LightCn" charset="0"/>
                  </a:rPr>
                  <a:t>linkedin.com/company/climate-and-company</a:t>
                </a:r>
              </a:p>
            </p:txBody>
          </p:sp>
          <p:pic>
            <p:nvPicPr>
              <p:cNvPr id="20" name="Grafik 19">
                <a:extLst>
                  <a:ext uri="{FF2B5EF4-FFF2-40B4-BE49-F238E27FC236}">
                    <a16:creationId xmlns:a16="http://schemas.microsoft.com/office/drawing/2014/main" id="{C0749156-B000-47A3-92BE-4FB60D6D2846}"/>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3695313" y="831632"/>
                <a:ext cx="237744" cy="237744"/>
              </a:xfrm>
              <a:prstGeom prst="rect">
                <a:avLst/>
              </a:prstGeom>
            </p:spPr>
          </p:pic>
          <p:pic>
            <p:nvPicPr>
              <p:cNvPr id="21" name="Grafik 20">
                <a:extLst>
                  <a:ext uri="{FF2B5EF4-FFF2-40B4-BE49-F238E27FC236}">
                    <a16:creationId xmlns:a16="http://schemas.microsoft.com/office/drawing/2014/main" id="{F61D3A64-4B6A-4350-8914-867BCE843381}"/>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3711652" y="1146766"/>
                <a:ext cx="237744" cy="237744"/>
              </a:xfrm>
              <a:prstGeom prst="rect">
                <a:avLst/>
              </a:prstGeom>
            </p:spPr>
          </p:pic>
          <p:sp>
            <p:nvSpPr>
              <p:cNvPr id="22" name="Inhaltsplatzhalter 2">
                <a:extLst>
                  <a:ext uri="{FF2B5EF4-FFF2-40B4-BE49-F238E27FC236}">
                    <a16:creationId xmlns:a16="http://schemas.microsoft.com/office/drawing/2014/main" id="{B58A633E-3327-40F4-872F-47A39C454506}"/>
                  </a:ext>
                </a:extLst>
              </p:cNvPr>
              <p:cNvSpPr txBox="1">
                <a:spLocks/>
              </p:cNvSpPr>
              <p:nvPr userDrawn="1"/>
            </p:nvSpPr>
            <p:spPr bwMode="gray">
              <a:xfrm>
                <a:off x="4110242" y="1057562"/>
                <a:ext cx="2683311" cy="285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defRPr>
                    <a:solidFill>
                      <a:schemeClr val="tx1"/>
                    </a:solidFill>
                    <a:latin typeface="Arial" pitchFamily="34" charset="0"/>
                    <a:ea typeface="ＭＳ Ｐゴシック" pitchFamily="34" charset="-128"/>
                  </a:defRPr>
                </a:lvl1pPr>
                <a:lvl2pPr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nSpc>
                    <a:spcPct val="200000"/>
                  </a:lnSpc>
                </a:pPr>
                <a:r>
                  <a:rPr lang="en-GB" sz="1000">
                    <a:latin typeface="Frutiger LT 47 LightCn" charset="0"/>
                    <a:ea typeface="Frutiger LT 47 LightCn" charset="0"/>
                    <a:cs typeface="Frutiger LT 47 LightCn" charset="0"/>
                  </a:rPr>
                  <a:t>hello@climcom.de</a:t>
                </a:r>
              </a:p>
            </p:txBody>
          </p:sp>
        </p:grpSp>
      </p:grpSp>
    </p:spTree>
    <p:extLst>
      <p:ext uri="{BB962C8B-B14F-4D97-AF65-F5344CB8AC3E}">
        <p14:creationId xmlns:p14="http://schemas.microsoft.com/office/powerpoint/2010/main" val="975581260"/>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39.xml"/><Relationship Id="rId18" Type="http://schemas.openxmlformats.org/officeDocument/2006/relationships/slideLayout" Target="../slideLayouts/slideLayout44.xml"/><Relationship Id="rId26" Type="http://schemas.openxmlformats.org/officeDocument/2006/relationships/slideLayout" Target="../slideLayouts/slideLayout52.xml"/><Relationship Id="rId39" Type="http://schemas.openxmlformats.org/officeDocument/2006/relationships/slideLayout" Target="../slideLayouts/slideLayout65.xml"/><Relationship Id="rId21" Type="http://schemas.openxmlformats.org/officeDocument/2006/relationships/slideLayout" Target="../slideLayouts/slideLayout47.xml"/><Relationship Id="rId34" Type="http://schemas.openxmlformats.org/officeDocument/2006/relationships/slideLayout" Target="../slideLayouts/slideLayout60.xml"/><Relationship Id="rId42" Type="http://schemas.openxmlformats.org/officeDocument/2006/relationships/slideLayout" Target="../slideLayouts/slideLayout68.xml"/><Relationship Id="rId47" Type="http://schemas.openxmlformats.org/officeDocument/2006/relationships/slideLayout" Target="../slideLayouts/slideLayout73.xml"/><Relationship Id="rId50" Type="http://schemas.openxmlformats.org/officeDocument/2006/relationships/slideLayout" Target="../slideLayouts/slideLayout76.xml"/><Relationship Id="rId55" Type="http://schemas.openxmlformats.org/officeDocument/2006/relationships/slideLayout" Target="../slideLayouts/slideLayout81.xml"/><Relationship Id="rId63" Type="http://schemas.openxmlformats.org/officeDocument/2006/relationships/theme" Target="../theme/theme2.xml"/><Relationship Id="rId7" Type="http://schemas.openxmlformats.org/officeDocument/2006/relationships/slideLayout" Target="../slideLayouts/slideLayout33.xml"/><Relationship Id="rId2" Type="http://schemas.openxmlformats.org/officeDocument/2006/relationships/slideLayout" Target="../slideLayouts/slideLayout28.xml"/><Relationship Id="rId16" Type="http://schemas.openxmlformats.org/officeDocument/2006/relationships/slideLayout" Target="../slideLayouts/slideLayout42.xml"/><Relationship Id="rId29" Type="http://schemas.openxmlformats.org/officeDocument/2006/relationships/slideLayout" Target="../slideLayouts/slideLayout55.xml"/><Relationship Id="rId11" Type="http://schemas.openxmlformats.org/officeDocument/2006/relationships/slideLayout" Target="../slideLayouts/slideLayout37.xml"/><Relationship Id="rId24" Type="http://schemas.openxmlformats.org/officeDocument/2006/relationships/slideLayout" Target="../slideLayouts/slideLayout50.xml"/><Relationship Id="rId32" Type="http://schemas.openxmlformats.org/officeDocument/2006/relationships/slideLayout" Target="../slideLayouts/slideLayout58.xml"/><Relationship Id="rId37" Type="http://schemas.openxmlformats.org/officeDocument/2006/relationships/slideLayout" Target="../slideLayouts/slideLayout63.xml"/><Relationship Id="rId40" Type="http://schemas.openxmlformats.org/officeDocument/2006/relationships/slideLayout" Target="../slideLayouts/slideLayout66.xml"/><Relationship Id="rId45" Type="http://schemas.openxmlformats.org/officeDocument/2006/relationships/slideLayout" Target="../slideLayouts/slideLayout71.xml"/><Relationship Id="rId53" Type="http://schemas.openxmlformats.org/officeDocument/2006/relationships/slideLayout" Target="../slideLayouts/slideLayout79.xml"/><Relationship Id="rId58" Type="http://schemas.openxmlformats.org/officeDocument/2006/relationships/slideLayout" Target="../slideLayouts/slideLayout84.xml"/><Relationship Id="rId5" Type="http://schemas.openxmlformats.org/officeDocument/2006/relationships/slideLayout" Target="../slideLayouts/slideLayout31.xml"/><Relationship Id="rId61" Type="http://schemas.openxmlformats.org/officeDocument/2006/relationships/slideLayout" Target="../slideLayouts/slideLayout87.xml"/><Relationship Id="rId19" Type="http://schemas.openxmlformats.org/officeDocument/2006/relationships/slideLayout" Target="../slideLayouts/slideLayout45.xml"/><Relationship Id="rId14" Type="http://schemas.openxmlformats.org/officeDocument/2006/relationships/slideLayout" Target="../slideLayouts/slideLayout40.xml"/><Relationship Id="rId22" Type="http://schemas.openxmlformats.org/officeDocument/2006/relationships/slideLayout" Target="../slideLayouts/slideLayout48.xml"/><Relationship Id="rId27" Type="http://schemas.openxmlformats.org/officeDocument/2006/relationships/slideLayout" Target="../slideLayouts/slideLayout53.xml"/><Relationship Id="rId30" Type="http://schemas.openxmlformats.org/officeDocument/2006/relationships/slideLayout" Target="../slideLayouts/slideLayout56.xml"/><Relationship Id="rId35" Type="http://schemas.openxmlformats.org/officeDocument/2006/relationships/slideLayout" Target="../slideLayouts/slideLayout61.xml"/><Relationship Id="rId43" Type="http://schemas.openxmlformats.org/officeDocument/2006/relationships/slideLayout" Target="../slideLayouts/slideLayout69.xml"/><Relationship Id="rId48" Type="http://schemas.openxmlformats.org/officeDocument/2006/relationships/slideLayout" Target="../slideLayouts/slideLayout74.xml"/><Relationship Id="rId56" Type="http://schemas.openxmlformats.org/officeDocument/2006/relationships/slideLayout" Target="../slideLayouts/slideLayout82.xml"/><Relationship Id="rId64" Type="http://schemas.openxmlformats.org/officeDocument/2006/relationships/image" Target="../media/image1.png"/><Relationship Id="rId8" Type="http://schemas.openxmlformats.org/officeDocument/2006/relationships/slideLayout" Target="../slideLayouts/slideLayout34.xml"/><Relationship Id="rId51" Type="http://schemas.openxmlformats.org/officeDocument/2006/relationships/slideLayout" Target="../slideLayouts/slideLayout77.xml"/><Relationship Id="rId3" Type="http://schemas.openxmlformats.org/officeDocument/2006/relationships/slideLayout" Target="../slideLayouts/slideLayout29.xml"/><Relationship Id="rId12" Type="http://schemas.openxmlformats.org/officeDocument/2006/relationships/slideLayout" Target="../slideLayouts/slideLayout38.xml"/><Relationship Id="rId17" Type="http://schemas.openxmlformats.org/officeDocument/2006/relationships/slideLayout" Target="../slideLayouts/slideLayout43.xml"/><Relationship Id="rId25" Type="http://schemas.openxmlformats.org/officeDocument/2006/relationships/slideLayout" Target="../slideLayouts/slideLayout51.xml"/><Relationship Id="rId33" Type="http://schemas.openxmlformats.org/officeDocument/2006/relationships/slideLayout" Target="../slideLayouts/slideLayout59.xml"/><Relationship Id="rId38" Type="http://schemas.openxmlformats.org/officeDocument/2006/relationships/slideLayout" Target="../slideLayouts/slideLayout64.xml"/><Relationship Id="rId46" Type="http://schemas.openxmlformats.org/officeDocument/2006/relationships/slideLayout" Target="../slideLayouts/slideLayout72.xml"/><Relationship Id="rId59" Type="http://schemas.openxmlformats.org/officeDocument/2006/relationships/slideLayout" Target="../slideLayouts/slideLayout85.xml"/><Relationship Id="rId20" Type="http://schemas.openxmlformats.org/officeDocument/2006/relationships/slideLayout" Target="../slideLayouts/slideLayout46.xml"/><Relationship Id="rId41" Type="http://schemas.openxmlformats.org/officeDocument/2006/relationships/slideLayout" Target="../slideLayouts/slideLayout67.xml"/><Relationship Id="rId54" Type="http://schemas.openxmlformats.org/officeDocument/2006/relationships/slideLayout" Target="../slideLayouts/slideLayout80.xml"/><Relationship Id="rId62" Type="http://schemas.openxmlformats.org/officeDocument/2006/relationships/slideLayout" Target="../slideLayouts/slideLayout8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5" Type="http://schemas.openxmlformats.org/officeDocument/2006/relationships/slideLayout" Target="../slideLayouts/slideLayout41.xml"/><Relationship Id="rId23" Type="http://schemas.openxmlformats.org/officeDocument/2006/relationships/slideLayout" Target="../slideLayouts/slideLayout49.xml"/><Relationship Id="rId28" Type="http://schemas.openxmlformats.org/officeDocument/2006/relationships/slideLayout" Target="../slideLayouts/slideLayout54.xml"/><Relationship Id="rId36" Type="http://schemas.openxmlformats.org/officeDocument/2006/relationships/slideLayout" Target="../slideLayouts/slideLayout62.xml"/><Relationship Id="rId49" Type="http://schemas.openxmlformats.org/officeDocument/2006/relationships/slideLayout" Target="../slideLayouts/slideLayout75.xml"/><Relationship Id="rId57" Type="http://schemas.openxmlformats.org/officeDocument/2006/relationships/slideLayout" Target="../slideLayouts/slideLayout83.xml"/><Relationship Id="rId10" Type="http://schemas.openxmlformats.org/officeDocument/2006/relationships/slideLayout" Target="../slideLayouts/slideLayout36.xml"/><Relationship Id="rId31" Type="http://schemas.openxmlformats.org/officeDocument/2006/relationships/slideLayout" Target="../slideLayouts/slideLayout57.xml"/><Relationship Id="rId44" Type="http://schemas.openxmlformats.org/officeDocument/2006/relationships/slideLayout" Target="../slideLayouts/slideLayout70.xml"/><Relationship Id="rId52" Type="http://schemas.openxmlformats.org/officeDocument/2006/relationships/slideLayout" Target="../slideLayouts/slideLayout78.xml"/><Relationship Id="rId60" Type="http://schemas.openxmlformats.org/officeDocument/2006/relationships/slideLayout" Target="../slideLayouts/slideLayout8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3C9C09F-CB07-410C-8DCF-BAE28EB0D667}"/>
              </a:ext>
            </a:extLst>
          </p:cNvPr>
          <p:cNvSpPr>
            <a:spLocks noGrp="1"/>
          </p:cNvSpPr>
          <p:nvPr>
            <p:ph type="title"/>
          </p:nvPr>
        </p:nvSpPr>
        <p:spPr>
          <a:xfrm>
            <a:off x="397666" y="282976"/>
            <a:ext cx="8915009" cy="794042"/>
          </a:xfrm>
          <a:prstGeom prst="rect">
            <a:avLst/>
          </a:prstGeom>
        </p:spPr>
        <p:txBody>
          <a:bodyPr vert="horz" lIns="91440" tIns="45720" rIns="91440" bIns="45720" rtlCol="0" anchor="b">
            <a:normAutofit/>
          </a:bodyPr>
          <a:lstStyle/>
          <a:p>
            <a:r>
              <a:rPr lang="de-DE"/>
              <a:t>Mastertitelformat bearbeiten</a:t>
            </a:r>
            <a:endParaRPr lang="en-US"/>
          </a:p>
        </p:txBody>
      </p:sp>
      <p:sp>
        <p:nvSpPr>
          <p:cNvPr id="3" name="Textplatzhalter 2">
            <a:extLst>
              <a:ext uri="{FF2B5EF4-FFF2-40B4-BE49-F238E27FC236}">
                <a16:creationId xmlns:a16="http://schemas.microsoft.com/office/drawing/2014/main" id="{65F01E57-0565-4321-9A2C-3070B75ED1AC}"/>
              </a:ext>
            </a:extLst>
          </p:cNvPr>
          <p:cNvSpPr>
            <a:spLocks noGrp="1"/>
          </p:cNvSpPr>
          <p:nvPr>
            <p:ph type="body" idx="1"/>
          </p:nvPr>
        </p:nvSpPr>
        <p:spPr>
          <a:xfrm>
            <a:off x="397666" y="1425764"/>
            <a:ext cx="10752666" cy="4802957"/>
          </a:xfrm>
          <a:prstGeom prst="rect">
            <a:avLst/>
          </a:prstGeom>
        </p:spPr>
        <p:txBody>
          <a:bodyPr vert="horz" lIns="91440" tIns="45720" rIns="91440" bIns="45720" rtlCol="0">
            <a:normAutofit/>
          </a:bodyPr>
          <a:lstStyle/>
          <a:p>
            <a:pPr lvl="0"/>
            <a:r>
              <a:rPr lang="en-US" noProof="0" err="1"/>
              <a:t>Mastertextformat</a:t>
            </a:r>
            <a:r>
              <a:rPr lang="en-US" noProof="0"/>
              <a:t> </a:t>
            </a:r>
            <a:r>
              <a:rPr lang="en-US" noProof="0" err="1"/>
              <a:t>bearbeiten</a:t>
            </a:r>
            <a:endParaRPr lang="en-US" noProof="0"/>
          </a:p>
          <a:p>
            <a:pPr lvl="1"/>
            <a:r>
              <a:rPr lang="en-US" noProof="0" err="1"/>
              <a:t>Zweite</a:t>
            </a:r>
            <a:r>
              <a:rPr lang="en-US" noProof="0"/>
              <a:t> </a:t>
            </a:r>
            <a:r>
              <a:rPr lang="en-US" noProof="0" err="1"/>
              <a:t>Ebene</a:t>
            </a:r>
            <a:endParaRPr lang="en-US" noProof="0"/>
          </a:p>
          <a:p>
            <a:pPr lvl="2"/>
            <a:r>
              <a:rPr lang="en-US" noProof="0" err="1"/>
              <a:t>Dritte</a:t>
            </a:r>
            <a:r>
              <a:rPr lang="en-US" noProof="0"/>
              <a:t> </a:t>
            </a:r>
            <a:r>
              <a:rPr lang="en-US" noProof="0" err="1"/>
              <a:t>Ebene</a:t>
            </a:r>
            <a:endParaRPr lang="en-US" noProof="0"/>
          </a:p>
          <a:p>
            <a:pPr lvl="3"/>
            <a:r>
              <a:rPr lang="en-US" noProof="0" err="1"/>
              <a:t>Vierte</a:t>
            </a:r>
            <a:r>
              <a:rPr lang="en-US" noProof="0"/>
              <a:t> </a:t>
            </a:r>
            <a:r>
              <a:rPr lang="en-US" noProof="0" err="1"/>
              <a:t>Ebene</a:t>
            </a:r>
            <a:endParaRPr lang="en-US" noProof="0"/>
          </a:p>
          <a:p>
            <a:pPr lvl="4"/>
            <a:r>
              <a:rPr lang="en-US" noProof="0" err="1"/>
              <a:t>Fünfte</a:t>
            </a:r>
            <a:r>
              <a:rPr lang="en-US" noProof="0"/>
              <a:t> </a:t>
            </a:r>
            <a:r>
              <a:rPr lang="en-US" noProof="0" err="1"/>
              <a:t>Ebene</a:t>
            </a:r>
            <a:endParaRPr lang="en-US" noProof="0"/>
          </a:p>
        </p:txBody>
      </p:sp>
      <p:sp>
        <p:nvSpPr>
          <p:cNvPr id="4" name="Datumsplatzhalter 3">
            <a:extLst>
              <a:ext uri="{FF2B5EF4-FFF2-40B4-BE49-F238E27FC236}">
                <a16:creationId xmlns:a16="http://schemas.microsoft.com/office/drawing/2014/main" id="{3C7A74E8-444B-4501-9941-6C471CC7096F}"/>
              </a:ext>
            </a:extLst>
          </p:cNvPr>
          <p:cNvSpPr>
            <a:spLocks noGrp="1"/>
          </p:cNvSpPr>
          <p:nvPr>
            <p:ph type="dt" sz="half" idx="2"/>
          </p:nvPr>
        </p:nvSpPr>
        <p:spPr>
          <a:xfrm>
            <a:off x="397666" y="6492875"/>
            <a:ext cx="27432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AA013146-ECF7-48EA-951E-53BD76DB1ADC}" type="datetimeFigureOut">
              <a:rPr kumimoji="0" lang="en-US" sz="105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1/15/2021</a:t>
            </a:fld>
            <a:endParaRPr kumimoji="0" lang="en-US" sz="105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liennummernplatzhalter 5">
            <a:extLst>
              <a:ext uri="{FF2B5EF4-FFF2-40B4-BE49-F238E27FC236}">
                <a16:creationId xmlns:a16="http://schemas.microsoft.com/office/drawing/2014/main" id="{7376CC71-A2A0-4519-82A3-FB15A9502925}"/>
              </a:ext>
            </a:extLst>
          </p:cNvPr>
          <p:cNvSpPr>
            <a:spLocks noGrp="1"/>
          </p:cNvSpPr>
          <p:nvPr>
            <p:ph type="sldNum" sz="quarter" idx="4"/>
          </p:nvPr>
        </p:nvSpPr>
        <p:spPr>
          <a:xfrm>
            <a:off x="10496684" y="6505113"/>
            <a:ext cx="895905" cy="275172"/>
          </a:xfrm>
          <a:prstGeom prst="rect">
            <a:avLst/>
          </a:prstGeom>
        </p:spPr>
        <p:txBody>
          <a:bodyPr vert="horz" lIns="91440" tIns="45720" rIns="91440" bIns="45720" rtlCol="0" anchor="ctr"/>
          <a:lstStyle>
            <a:lvl1pPr algn="r">
              <a:defRPr sz="105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E1BE7C5-2156-4744-8020-A2086844A624}" type="slidenum">
              <a:rPr kumimoji="0" lang="en-US" sz="105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‹Nr.›</a:t>
            </a:fld>
            <a:endParaRPr kumimoji="0" lang="en-US" sz="105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7" name="Picture 1">
            <a:extLst>
              <a:ext uri="{FF2B5EF4-FFF2-40B4-BE49-F238E27FC236}">
                <a16:creationId xmlns:a16="http://schemas.microsoft.com/office/drawing/2014/main" id="{307E4431-342A-4C4B-BE24-54E7248A8922}"/>
              </a:ext>
            </a:extLst>
          </p:cNvPr>
          <p:cNvPicPr/>
          <p:nvPr userDrawn="1"/>
        </p:nvPicPr>
        <p:blipFill>
          <a:blip r:embed="rId28" cstate="print">
            <a:extLst>
              <a:ext uri="{28A0092B-C50C-407E-A947-70E740481C1C}">
                <a14:useLocalDpi xmlns:a14="http://schemas.microsoft.com/office/drawing/2010/main" val="0"/>
              </a:ext>
            </a:extLst>
          </a:blip>
          <a:stretch>
            <a:fillRect/>
          </a:stretch>
        </p:blipFill>
        <p:spPr bwMode="auto">
          <a:xfrm>
            <a:off x="9975273" y="126542"/>
            <a:ext cx="1938728" cy="930946"/>
          </a:xfrm>
          <a:prstGeom prst="rect">
            <a:avLst/>
          </a:prstGeom>
          <a:ln>
            <a:noFill/>
          </a:ln>
          <a:extLst>
            <a:ext uri="{53640926-AAD7-44D8-BBD7-CCE9431645EC}">
              <a14:shadowObscured xmlns:a14="http://schemas.microsoft.com/office/drawing/2010/main"/>
            </a:ext>
          </a:extLst>
        </p:spPr>
      </p:pic>
      <p:cxnSp>
        <p:nvCxnSpPr>
          <p:cNvPr id="8" name="Gerade Verbindung 9">
            <a:extLst>
              <a:ext uri="{FF2B5EF4-FFF2-40B4-BE49-F238E27FC236}">
                <a16:creationId xmlns:a16="http://schemas.microsoft.com/office/drawing/2014/main" id="{11350347-89A9-4124-BF21-585B791C689F}"/>
              </a:ext>
            </a:extLst>
          </p:cNvPr>
          <p:cNvCxnSpPr/>
          <p:nvPr userDrawn="1"/>
        </p:nvCxnSpPr>
        <p:spPr bwMode="gray">
          <a:xfrm>
            <a:off x="397666" y="1239662"/>
            <a:ext cx="10752667"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096899"/>
      </p:ext>
    </p:extLst>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 id="2147483782" r:id="rId12"/>
    <p:sldLayoutId id="2147483783" r:id="rId13"/>
    <p:sldLayoutId id="2147483784" r:id="rId14"/>
    <p:sldLayoutId id="2147483785" r:id="rId15"/>
    <p:sldLayoutId id="2147483786" r:id="rId16"/>
    <p:sldLayoutId id="2147483787" r:id="rId17"/>
    <p:sldLayoutId id="2147483788" r:id="rId18"/>
    <p:sldLayoutId id="2147483789" r:id="rId19"/>
    <p:sldLayoutId id="2147483790" r:id="rId20"/>
    <p:sldLayoutId id="2147483791" r:id="rId21"/>
    <p:sldLayoutId id="2147483792" r:id="rId22"/>
    <p:sldLayoutId id="2147483793" r:id="rId23"/>
    <p:sldLayoutId id="2147483794" r:id="rId24"/>
    <p:sldLayoutId id="2147483795" r:id="rId25"/>
    <p:sldLayoutId id="2147483796" r:id="rId26"/>
  </p:sldLayoutIdLst>
  <p:txStyles>
    <p:titleStyle>
      <a:lvl1pPr algn="l" defTabSz="914400" rtl="0" eaLnBrk="1" latinLnBrk="0" hangingPunct="1">
        <a:lnSpc>
          <a:spcPct val="90000"/>
        </a:lnSpc>
        <a:spcBef>
          <a:spcPct val="0"/>
        </a:spcBef>
        <a:buNone/>
        <a:defRPr sz="28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BEC2EEC-EF27-448F-BC98-C77614B73754}"/>
              </a:ext>
            </a:extLst>
          </p:cNvPr>
          <p:cNvSpPr>
            <a:spLocks noGrp="1"/>
          </p:cNvSpPr>
          <p:nvPr>
            <p:ph type="title"/>
          </p:nvPr>
        </p:nvSpPr>
        <p:spPr>
          <a:xfrm>
            <a:off x="838200" y="365126"/>
            <a:ext cx="10515600" cy="87175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87B2225-20D7-452E-BA65-3499F49BF56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F09EA38-8447-4508-8B35-2113F0731E3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013146-ECF7-48EA-951E-53BD76DB1ADC}" type="datetimeFigureOut">
              <a:rPr lang="en-US" smtClean="0"/>
              <a:pPr/>
              <a:t>1/15/2021</a:t>
            </a:fld>
            <a:endParaRPr lang="en-US"/>
          </a:p>
        </p:txBody>
      </p:sp>
      <p:sp>
        <p:nvSpPr>
          <p:cNvPr id="5" name="Footer Placeholder 4">
            <a:extLst>
              <a:ext uri="{FF2B5EF4-FFF2-40B4-BE49-F238E27FC236}">
                <a16:creationId xmlns:a16="http://schemas.microsoft.com/office/drawing/2014/main" id="{BCB6FB9D-B0C8-4838-81BB-018A5794C36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7941E25-23E2-4915-8223-78CEE8EA34C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1BE7C5-2156-4744-8020-A2086844A624}" type="slidenum">
              <a:rPr lang="en-US" smtClean="0"/>
              <a:pPr/>
              <a:t>‹Nr.›</a:t>
            </a:fld>
            <a:endParaRPr lang="en-US"/>
          </a:p>
        </p:txBody>
      </p:sp>
      <p:pic>
        <p:nvPicPr>
          <p:cNvPr id="7" name="Picture 1">
            <a:extLst>
              <a:ext uri="{FF2B5EF4-FFF2-40B4-BE49-F238E27FC236}">
                <a16:creationId xmlns:a16="http://schemas.microsoft.com/office/drawing/2014/main" id="{BFAF4781-C068-41BC-A740-EFF3953DAC1F}"/>
              </a:ext>
            </a:extLst>
          </p:cNvPr>
          <p:cNvPicPr/>
          <p:nvPr userDrawn="1"/>
        </p:nvPicPr>
        <p:blipFill>
          <a:blip r:embed="rId64" cstate="print">
            <a:extLst>
              <a:ext uri="{28A0092B-C50C-407E-A947-70E740481C1C}">
                <a14:useLocalDpi xmlns:a14="http://schemas.microsoft.com/office/drawing/2010/main" val="0"/>
              </a:ext>
            </a:extLst>
          </a:blip>
          <a:stretch>
            <a:fillRect/>
          </a:stretch>
        </p:blipFill>
        <p:spPr bwMode="auto">
          <a:xfrm>
            <a:off x="9975273" y="126542"/>
            <a:ext cx="1938728" cy="930946"/>
          </a:xfrm>
          <a:prstGeom prst="rect">
            <a:avLst/>
          </a:prstGeom>
          <a:ln>
            <a:noFill/>
          </a:ln>
          <a:extLst>
            <a:ext uri="{53640926-AAD7-44D8-BBD7-CCE9431645EC}">
              <a14:shadowObscured xmlns:a14="http://schemas.microsoft.com/office/drawing/2010/main"/>
            </a:ext>
          </a:extLst>
        </p:spPr>
      </p:pic>
      <p:cxnSp>
        <p:nvCxnSpPr>
          <p:cNvPr id="8" name="Gerade Verbindung 9">
            <a:extLst>
              <a:ext uri="{FF2B5EF4-FFF2-40B4-BE49-F238E27FC236}">
                <a16:creationId xmlns:a16="http://schemas.microsoft.com/office/drawing/2014/main" id="{CA2153C0-2DDB-468C-8C10-7A1EF56E7BB0}"/>
              </a:ext>
            </a:extLst>
          </p:cNvPr>
          <p:cNvCxnSpPr/>
          <p:nvPr userDrawn="1"/>
        </p:nvCxnSpPr>
        <p:spPr bwMode="gray">
          <a:xfrm>
            <a:off x="397666" y="1239662"/>
            <a:ext cx="10752667"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8339633"/>
      </p:ext>
    </p:extLst>
  </p:cSld>
  <p:clrMap bg1="lt1" tx1="dk1" bg2="lt2" tx2="dk2" accent1="accent1" accent2="accent2" accent3="accent3" accent4="accent4" accent5="accent5" accent6="accent6" hlink="hlink" folHlink="folHlink"/>
  <p:sldLayoutIdLst>
    <p:sldLayoutId id="2147483670" r:id="rId1"/>
    <p:sldLayoutId id="2147483672" r:id="rId2"/>
    <p:sldLayoutId id="2147483673" r:id="rId3"/>
    <p:sldLayoutId id="2147483674" r:id="rId4"/>
    <p:sldLayoutId id="2147483675" r:id="rId5"/>
    <p:sldLayoutId id="2147483676" r:id="rId6"/>
    <p:sldLayoutId id="2147483677" r:id="rId7"/>
    <p:sldLayoutId id="2147483678" r:id="rId8"/>
    <p:sldLayoutId id="2147483681" r:id="rId9"/>
    <p:sldLayoutId id="2147483662" r:id="rId10"/>
    <p:sldLayoutId id="2147483664" r:id="rId11"/>
    <p:sldLayoutId id="2147483649" r:id="rId12"/>
    <p:sldLayoutId id="2147483704" r:id="rId13"/>
    <p:sldLayoutId id="2147483705" r:id="rId14"/>
    <p:sldLayoutId id="2147483687" r:id="rId15"/>
    <p:sldLayoutId id="2147483688" r:id="rId16"/>
    <p:sldLayoutId id="2147483690" r:id="rId17"/>
    <p:sldLayoutId id="2147483695" r:id="rId18"/>
    <p:sldLayoutId id="2147483696" r:id="rId19"/>
    <p:sldLayoutId id="2147483697" r:id="rId20"/>
    <p:sldLayoutId id="2147483698" r:id="rId21"/>
    <p:sldLayoutId id="2147483699" r:id="rId22"/>
    <p:sldLayoutId id="2147483700" r:id="rId23"/>
    <p:sldLayoutId id="2147483701" r:id="rId24"/>
    <p:sldLayoutId id="2147483702" r:id="rId25"/>
    <p:sldLayoutId id="2147483751" r:id="rId26"/>
    <p:sldLayoutId id="2147483752" r:id="rId27"/>
    <p:sldLayoutId id="2147483753" r:id="rId28"/>
    <p:sldLayoutId id="2147483754" r:id="rId29"/>
    <p:sldLayoutId id="2147483755" r:id="rId30"/>
    <p:sldLayoutId id="2147483756" r:id="rId31"/>
    <p:sldLayoutId id="2147483757" r:id="rId32"/>
    <p:sldLayoutId id="2147483758" r:id="rId33"/>
    <p:sldLayoutId id="2147483759" r:id="rId34"/>
    <p:sldLayoutId id="2147483760" r:id="rId35"/>
    <p:sldLayoutId id="2147483761" r:id="rId36"/>
    <p:sldLayoutId id="2147483762" r:id="rId37"/>
    <p:sldLayoutId id="2147483763" r:id="rId38"/>
    <p:sldLayoutId id="2147483764" r:id="rId39"/>
    <p:sldLayoutId id="2147483765" r:id="rId40"/>
    <p:sldLayoutId id="2147483766" r:id="rId41"/>
    <p:sldLayoutId id="2147483767" r:id="rId42"/>
    <p:sldLayoutId id="2147483768" r:id="rId43"/>
    <p:sldLayoutId id="2147483769" r:id="rId44"/>
    <p:sldLayoutId id="2147483729" r:id="rId45"/>
    <p:sldLayoutId id="2147483730" r:id="rId46"/>
    <p:sldLayoutId id="2147483731" r:id="rId47"/>
    <p:sldLayoutId id="2147483732" r:id="rId48"/>
    <p:sldLayoutId id="2147483733" r:id="rId49"/>
    <p:sldLayoutId id="2147483734" r:id="rId50"/>
    <p:sldLayoutId id="2147483735" r:id="rId51"/>
    <p:sldLayoutId id="2147483736" r:id="rId52"/>
    <p:sldLayoutId id="2147483737" r:id="rId53"/>
    <p:sldLayoutId id="2147483738" r:id="rId54"/>
    <p:sldLayoutId id="2147483739" r:id="rId55"/>
    <p:sldLayoutId id="2147483740" r:id="rId56"/>
    <p:sldLayoutId id="2147483741" r:id="rId57"/>
    <p:sldLayoutId id="2147483742" r:id="rId58"/>
    <p:sldLayoutId id="2147483743" r:id="rId59"/>
    <p:sldLayoutId id="2147483745" r:id="rId60"/>
    <p:sldLayoutId id="2147483746" r:id="rId61"/>
    <p:sldLayoutId id="2147483747" r:id="rId62"/>
  </p:sldLayoutIdLs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hyperlink" Target="https://www.linkedin.com/company/climate-and-company/" TargetMode="External"/><Relationship Id="rId7" Type="http://schemas.openxmlformats.org/officeDocument/2006/relationships/image" Target="../media/image13.png"/><Relationship Id="rId2" Type="http://schemas.openxmlformats.org/officeDocument/2006/relationships/notesSlide" Target="../notesSlides/notesSlide1.xml"/><Relationship Id="rId1" Type="http://schemas.openxmlformats.org/officeDocument/2006/relationships/slideLayout" Target="../slideLayouts/slideLayout39.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12.png"/></Relationships>
</file>

<file path=ppt/slides/_rels/slide10.xml.rels><?xml version="1.0" encoding="UTF-8" standalone="yes"?>
<Relationships xmlns="http://schemas.openxmlformats.org/package/2006/relationships"><Relationship Id="rId3" Type="http://schemas.openxmlformats.org/officeDocument/2006/relationships/hyperlink" Target="https://susproc.jrc.ec.europa.eu/product-bureau/sites/default/files/2020-02/20191220_EU_Ecolabel_FP_Draft_Technical_Report_2-0.pdf" TargetMode="External"/><Relationship Id="rId7" Type="http://schemas.openxmlformats.org/officeDocument/2006/relationships/hyperlink" Target="https://www.kfw.de/PDF/Download-Center/Konzernthemen/Nachhaltigkeit/Ausschlussliste.pdf" TargetMode="External"/><Relationship Id="rId2" Type="http://schemas.openxmlformats.org/officeDocument/2006/relationships/notesSlide" Target="../notesSlides/notesSlide9.xml"/><Relationship Id="rId1" Type="http://schemas.openxmlformats.org/officeDocument/2006/relationships/slideLayout" Target="../slideLayouts/slideLayout35.xml"/><Relationship Id="rId6" Type="http://schemas.openxmlformats.org/officeDocument/2006/relationships/hyperlink" Target="https://www.ifc.org/wps/wcm/connect/topics_ext_content/ifc_external_corporate_site/sustainability-at-ifc/company-resources/ifcexclusionlist" TargetMode="External"/><Relationship Id="rId5" Type="http://schemas.openxmlformats.org/officeDocument/2006/relationships/hyperlink" Target="https://www.climateandcompany.com/eu-budget-recovery" TargetMode="External"/><Relationship Id="rId4" Type="http://schemas.openxmlformats.org/officeDocument/2006/relationships/hyperlink" Target="https://www.transportenvironment.org/publications/g10-letter-eu-lawmakers-guaranteeing-green-recovery-across-europe-next-generation-eu"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5.xml"/></Relationships>
</file>

<file path=ppt/slides/_rels/slide13.xml.rels><?xml version="1.0" encoding="UTF-8" standalone="yes"?>
<Relationships xmlns="http://schemas.openxmlformats.org/package/2006/relationships"><Relationship Id="rId3" Type="http://schemas.openxmlformats.org/officeDocument/2006/relationships/hyperlink" Target="https://eur-lex.europa.eu/resource.html?uri=cellar:aa85fa9a-65a0-11e8-ab9c-01aa75ed71a1.0003.02/DOC_1&amp;format=PDF" TargetMode="External"/><Relationship Id="rId2" Type="http://schemas.openxmlformats.org/officeDocument/2006/relationships/notesSlide" Target="../notesSlides/notesSlide12.xml"/><Relationship Id="rId1" Type="http://schemas.openxmlformats.org/officeDocument/2006/relationships/slideLayout" Target="../slideLayouts/slideLayout3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5.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5.xml"/></Relationships>
</file>

<file path=ppt/slides/_rels/slide20.xml.rels><?xml version="1.0" encoding="UTF-8" standalone="yes"?>
<Relationships xmlns="http://schemas.openxmlformats.org/package/2006/relationships"><Relationship Id="rId3" Type="http://schemas.openxmlformats.org/officeDocument/2006/relationships/hyperlink" Target="https://ec.europa.eu/info/sites/info/files/business_economy_euro/banking_and_finance/documents/200715-sustainable-finance-teg-statement-resilience-recovery_en.pdf" TargetMode="External"/><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5.xml"/></Relationships>
</file>

<file path=ppt/slides/_rels/slide23.xml.rels><?xml version="1.0" encoding="UTF-8" standalone="yes"?>
<Relationships xmlns="http://schemas.openxmlformats.org/package/2006/relationships"><Relationship Id="rId3" Type="http://schemas.openxmlformats.org/officeDocument/2006/relationships/hyperlink" Target="https://ec.europa.eu/info/business-economy-euro/economic-and-fiscal-policy-coordination/eu-economic-governance-monitoring-prevention-correction/macroeconomic-imbalance-procedure/scoreboard_en" TargetMode="External"/><Relationship Id="rId2" Type="http://schemas.openxmlformats.org/officeDocument/2006/relationships/notesSlide" Target="../notesSlides/notesSlide20.xml"/><Relationship Id="rId1" Type="http://schemas.openxmlformats.org/officeDocument/2006/relationships/slideLayout" Target="../slideLayouts/slideLayout29.xml"/><Relationship Id="rId4" Type="http://schemas.openxmlformats.org/officeDocument/2006/relationships/image" Target="../media/image7.png"/></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6.xml.rels><?xml version="1.0" encoding="UTF-8" standalone="yes"?>
<Relationships xmlns="http://schemas.openxmlformats.org/package/2006/relationships"><Relationship Id="rId3" Type="http://schemas.openxmlformats.org/officeDocument/2006/relationships/hyperlink" Target="https://ieep.eu/uploads/articles/attachments/fa7f2aa6-35d3-4fa2-88b4-98e1e79356e5/Delivering%20the%20Green%20Deal%20through%20the%20European%20Semester%20-%20Final_compressed.pdf?v=63749848881" TargetMode="External"/><Relationship Id="rId2" Type="http://schemas.openxmlformats.org/officeDocument/2006/relationships/notesSlide" Target="../notesSlides/notesSlide21.xml"/><Relationship Id="rId1" Type="http://schemas.openxmlformats.org/officeDocument/2006/relationships/slideLayout" Target="../slideLayouts/slideLayout27.xml"/></Relationships>
</file>

<file path=ppt/slides/_rels/slide27.xml.rels><?xml version="1.0" encoding="UTF-8" standalone="yes"?>
<Relationships xmlns="http://schemas.openxmlformats.org/package/2006/relationships"><Relationship Id="rId3" Type="http://schemas.openxmlformats.org/officeDocument/2006/relationships/hyperlink" Target="https://ieep.eu/uploads/articles/attachments/fa7f2aa6-35d3-4fa2-88b4-98e1e79356e5/Delivering%20the%20Green%20Deal%20through%20the%20European%20Semester%20-%20Final_compressed.pdf?v=63749848881" TargetMode="External"/><Relationship Id="rId2" Type="http://schemas.openxmlformats.org/officeDocument/2006/relationships/notesSlide" Target="../notesSlides/notesSlide22.xml"/><Relationship Id="rId1" Type="http://schemas.openxmlformats.org/officeDocument/2006/relationships/slideLayout" Target="../slideLayouts/slideLayout27.xml"/></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3.xml"/><Relationship Id="rId1" Type="http://schemas.openxmlformats.org/officeDocument/2006/relationships/slideLayout" Target="../slideLayouts/slideLayout39.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8.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3" Type="http://schemas.openxmlformats.org/officeDocument/2006/relationships/hyperlink" Target="https://www.climateandcompany.com/news/eu-budget-and-alignment-with-climate-targets" TargetMode="External"/><Relationship Id="rId2" Type="http://schemas.openxmlformats.org/officeDocument/2006/relationships/notesSlide" Target="../notesSlides/notesSlide4.xml"/><Relationship Id="rId1" Type="http://schemas.openxmlformats.org/officeDocument/2006/relationships/slideLayout" Target="../slideLayouts/slideLayout35.xml"/><Relationship Id="rId4" Type="http://schemas.openxmlformats.org/officeDocument/2006/relationships/image" Target="../media/image15.png"/></Relationships>
</file>

<file path=ppt/slides/_rels/slide5.xml.rels><?xml version="1.0" encoding="UTF-8" standalone="yes"?>
<Relationships xmlns="http://schemas.openxmlformats.org/package/2006/relationships"><Relationship Id="rId3" Type="http://schemas.openxmlformats.org/officeDocument/2006/relationships/hyperlink" Target="https://eur-lex.europa.eu/legal-content/EN/TXT/?uri=COM%3A2020%3A442%3AFIN"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hyperlink" Target="https://www.consilium.europa.eu/media/45109/210720-euco-final-conclusions-en.pdf"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hyperlink" Target="https://www.agora-energiewende.de/en/publications/recovering-better/"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E2F2BFDF-E9F2-4569-A9F2-E1FFCB7FB82D}"/>
              </a:ext>
            </a:extLst>
          </p:cNvPr>
          <p:cNvSpPr txBox="1"/>
          <p:nvPr/>
        </p:nvSpPr>
        <p:spPr>
          <a:xfrm>
            <a:off x="4622603" y="3049956"/>
            <a:ext cx="2595433" cy="758088"/>
          </a:xfrm>
          <a:prstGeom prst="rect">
            <a:avLst/>
          </a:prstGeom>
          <a:noFill/>
        </p:spPr>
        <p:txBody>
          <a:bodyPr wrap="square" lIns="0" tIns="3600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100" normalizeH="0" baseline="0" noProof="0">
                <a:ln>
                  <a:noFill/>
                </a:ln>
                <a:solidFill>
                  <a:schemeClr val="bg1">
                    <a:lumMod val="75000"/>
                  </a:schemeClr>
                </a:solidFill>
                <a:effectLst/>
                <a:uLnTx/>
                <a:uFillTx/>
                <a:latin typeface="Calibri" panose="020F0502020204030204" pitchFamily="34" charset="0"/>
                <a:ea typeface="+mn-ea"/>
                <a:cs typeface="Calibri" panose="020F0502020204030204" pitchFamily="34" charset="0"/>
              </a:rPr>
              <a:t>Climate &amp; Company</a:t>
            </a:r>
          </a:p>
          <a:p>
            <a:pPr marL="0" marR="0" lvl="0" indent="0" algn="r" defTabSz="914400" rtl="0" eaLnBrk="1" fontAlgn="auto" latinLnBrk="0" hangingPunct="1">
              <a:lnSpc>
                <a:spcPct val="150000"/>
              </a:lnSpc>
              <a:spcBef>
                <a:spcPts val="0"/>
              </a:spcBef>
              <a:spcAft>
                <a:spcPts val="0"/>
              </a:spcAft>
              <a:buClrTx/>
              <a:buSzTx/>
              <a:buFontTx/>
              <a:buNone/>
              <a:tabLst/>
              <a:defRPr/>
            </a:pPr>
            <a:r>
              <a:rPr kumimoji="0" lang="en-US" sz="2000" b="1" i="0" u="none" strike="noStrike" kern="1200" cap="none" spc="-100" normalizeH="0" baseline="0" noProof="0">
                <a:ln>
                  <a:noFill/>
                </a:ln>
                <a:solidFill>
                  <a:srgbClr val="7F7F7F"/>
                </a:solidFill>
                <a:effectLst/>
                <a:uLnTx/>
                <a:uFillTx/>
                <a:latin typeface="Calibri" panose="020F0502020204030204" pitchFamily="34" charset="0"/>
                <a:ea typeface="+mn-ea"/>
                <a:cs typeface="Calibri" panose="020F0502020204030204" pitchFamily="34" charset="0"/>
              </a:rPr>
              <a:t>Berlin, September 2020</a:t>
            </a:r>
          </a:p>
        </p:txBody>
      </p:sp>
      <p:sp>
        <p:nvSpPr>
          <p:cNvPr id="3" name="Title 2">
            <a:extLst>
              <a:ext uri="{FF2B5EF4-FFF2-40B4-BE49-F238E27FC236}">
                <a16:creationId xmlns:a16="http://schemas.microsoft.com/office/drawing/2014/main" id="{200B3D2B-613A-41BE-987D-E6A1324B456D}"/>
              </a:ext>
            </a:extLst>
          </p:cNvPr>
          <p:cNvSpPr>
            <a:spLocks noGrp="1"/>
          </p:cNvSpPr>
          <p:nvPr>
            <p:ph type="ctrTitle"/>
          </p:nvPr>
        </p:nvSpPr>
        <p:spPr>
          <a:xfrm>
            <a:off x="575474" y="4700666"/>
            <a:ext cx="6798250" cy="1674470"/>
          </a:xfrm>
        </p:spPr>
        <p:txBody>
          <a:bodyPr>
            <a:normAutofit fontScale="90000"/>
          </a:bodyPr>
          <a:lstStyle/>
          <a:p>
            <a:pPr>
              <a:lnSpc>
                <a:spcPct val="100000"/>
              </a:lnSpc>
              <a:spcBef>
                <a:spcPts val="600"/>
              </a:spcBef>
            </a:pPr>
            <a:r>
              <a:rPr lang="en-GB" sz="4400" spc="0">
                <a:solidFill>
                  <a:srgbClr val="659379"/>
                </a:solidFill>
              </a:rPr>
              <a:t>Green Recovery – Delivering the Green Deal</a:t>
            </a:r>
            <a:br>
              <a:rPr lang="en-GB" sz="2800" spc="0">
                <a:solidFill>
                  <a:srgbClr val="659379"/>
                </a:solidFill>
              </a:rPr>
            </a:br>
            <a:r>
              <a:rPr lang="en-GB" sz="800" spc="0">
                <a:solidFill>
                  <a:schemeClr val="bg1"/>
                </a:solidFill>
              </a:rPr>
              <a:t>.</a:t>
            </a:r>
            <a:br>
              <a:rPr lang="en-GB" sz="2800" spc="0">
                <a:solidFill>
                  <a:srgbClr val="659379"/>
                </a:solidFill>
              </a:rPr>
            </a:br>
            <a:br>
              <a:rPr lang="en-GB" sz="2800" spc="0">
                <a:solidFill>
                  <a:srgbClr val="659379"/>
                </a:solidFill>
              </a:rPr>
            </a:br>
            <a:r>
              <a:rPr lang="en-US" sz="2200" spc="0">
                <a:solidFill>
                  <a:schemeClr val="bg1">
                    <a:lumMod val="50000"/>
                  </a:schemeClr>
                </a:solidFill>
                <a:latin typeface="+mn-lt"/>
              </a:rPr>
              <a:t>Slide deck for the MFF Hub</a:t>
            </a:r>
            <a:br>
              <a:rPr lang="en-US" sz="1600" spc="0">
                <a:solidFill>
                  <a:schemeClr val="bg1">
                    <a:lumMod val="50000"/>
                  </a:schemeClr>
                </a:solidFill>
              </a:rPr>
            </a:br>
            <a:endParaRPr lang="en-US" sz="1600" spc="0">
              <a:solidFill>
                <a:schemeClr val="bg1">
                  <a:lumMod val="50000"/>
                </a:schemeClr>
              </a:solidFill>
            </a:endParaRPr>
          </a:p>
        </p:txBody>
      </p:sp>
      <p:sp>
        <p:nvSpPr>
          <p:cNvPr id="11" name="Rectangle 10">
            <a:extLst>
              <a:ext uri="{FF2B5EF4-FFF2-40B4-BE49-F238E27FC236}">
                <a16:creationId xmlns:a16="http://schemas.microsoft.com/office/drawing/2014/main" id="{6F66BF00-91D8-4508-959A-BA82D04BE6CD}"/>
              </a:ext>
            </a:extLst>
          </p:cNvPr>
          <p:cNvSpPr/>
          <p:nvPr/>
        </p:nvSpPr>
        <p:spPr>
          <a:xfrm>
            <a:off x="8657190" y="0"/>
            <a:ext cx="3561708" cy="6858000"/>
          </a:xfrm>
          <a:prstGeom prst="rect">
            <a:avLst/>
          </a:prstGeom>
          <a:solidFill>
            <a:srgbClr val="6593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Times New Roman"/>
              <a:ea typeface="+mn-ea"/>
              <a:cs typeface="+mn-cs"/>
            </a:endParaRPr>
          </a:p>
        </p:txBody>
      </p:sp>
      <p:sp>
        <p:nvSpPr>
          <p:cNvPr id="14" name="TextBox 13">
            <a:extLst>
              <a:ext uri="{FF2B5EF4-FFF2-40B4-BE49-F238E27FC236}">
                <a16:creationId xmlns:a16="http://schemas.microsoft.com/office/drawing/2014/main" id="{45E3B883-85AD-4E1B-A715-D038F13C68A2}"/>
              </a:ext>
            </a:extLst>
          </p:cNvPr>
          <p:cNvSpPr txBox="1"/>
          <p:nvPr/>
        </p:nvSpPr>
        <p:spPr>
          <a:xfrm>
            <a:off x="8722759" y="5145618"/>
            <a:ext cx="3469241" cy="3077766"/>
          </a:xfrm>
          <a:prstGeom prst="rect">
            <a:avLst/>
          </a:prstGeom>
          <a:noFill/>
        </p:spPr>
        <p:txBody>
          <a:bodyPr wrap="square" rtlCol="0">
            <a:spAutoFit/>
          </a:bodyPr>
          <a:lstStyle/>
          <a:p>
            <a:pPr marL="0" marR="0" lvl="0" indent="0" algn="ctr" defTabSz="914400" rtl="0" eaLnBrk="1" fontAlgn="auto" latinLnBrk="0" hangingPunct="1">
              <a:spcBef>
                <a:spcPts val="0"/>
              </a:spcBef>
              <a:spcAft>
                <a:spcPts val="0"/>
              </a:spcAft>
              <a:buClrTx/>
              <a:buSzTx/>
              <a:buFontTx/>
              <a:buNone/>
              <a:tabLst/>
              <a:defRPr/>
            </a:pPr>
            <a:endParaRPr kumimoji="0" lang="en-GB" sz="200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a:p>
            <a:pPr marL="0" marR="0" lvl="0" indent="0" algn="ctr" defTabSz="914400" rtl="0" eaLnBrk="1" fontAlgn="auto" latinLnBrk="0" hangingPunct="1">
              <a:spcBef>
                <a:spcPts val="0"/>
              </a:spcBef>
              <a:spcAft>
                <a:spcPts val="0"/>
              </a:spcAft>
              <a:buClrTx/>
              <a:buSzTx/>
              <a:buFontTx/>
              <a:buNone/>
              <a:tabLst/>
              <a:defRPr/>
            </a:pPr>
            <a:r>
              <a:rPr lang="en-GB" b="1" dirty="0">
                <a:solidFill>
                  <a:srgbClr val="FFFFFF"/>
                </a:solidFill>
                <a:latin typeface="Calibri" panose="020F0502020204030204" pitchFamily="34" charset="0"/>
                <a:cs typeface="Calibri" panose="020F0502020204030204" pitchFamily="34" charset="0"/>
              </a:rPr>
              <a:t>Climate &amp; Company</a:t>
            </a:r>
          </a:p>
          <a:p>
            <a:pPr marL="0" marR="0" lvl="0" indent="0" algn="ctr" defTabSz="914400" rtl="0" eaLnBrk="1" fontAlgn="auto" latinLnBrk="0" hangingPunct="1">
              <a:spcBef>
                <a:spcPts val="0"/>
              </a:spcBef>
              <a:spcAft>
                <a:spcPts val="0"/>
              </a:spcAft>
              <a:buClrTx/>
              <a:buSzTx/>
              <a:buFontTx/>
              <a:buNone/>
              <a:tabLst/>
              <a:defRPr/>
            </a:pPr>
            <a:r>
              <a:rPr lang="en-GB" dirty="0">
                <a:solidFill>
                  <a:srgbClr val="FFFFFF"/>
                </a:solidFill>
                <a:latin typeface="Calibri" panose="020F0502020204030204" pitchFamily="34" charset="0"/>
                <a:cs typeface="Calibri" panose="020F0502020204030204" pitchFamily="34" charset="0"/>
              </a:rPr>
              <a:t>C</a:t>
            </a:r>
            <a:r>
              <a:rPr kumimoji="0" lang="en-GB"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limateandcompany.de</a:t>
            </a:r>
          </a:p>
          <a:p>
            <a:pPr marL="0" marR="0" lvl="0" indent="0" algn="ctr" defTabSz="914400" rtl="0" eaLnBrk="1" fontAlgn="auto" latinLnBrk="0" hangingPunct="1">
              <a:spcBef>
                <a:spcPts val="0"/>
              </a:spcBef>
              <a:spcAft>
                <a:spcPts val="0"/>
              </a:spcAft>
              <a:buClrTx/>
              <a:buSzTx/>
              <a:buFontTx/>
              <a:buNone/>
              <a:tabLst/>
              <a:defRPr/>
            </a:pPr>
            <a:r>
              <a:rPr kumimoji="0" lang="en-GB" b="0" i="0" u="none" strike="noStrike" kern="1200" cap="none" spc="0" normalizeH="0" baseline="0" noProof="0" dirty="0" err="1">
                <a:ln>
                  <a:noFill/>
                </a:ln>
                <a:solidFill>
                  <a:srgbClr val="FFFFFF"/>
                </a:solidFill>
                <a:effectLst/>
                <a:uLnTx/>
                <a:uFillTx/>
                <a:latin typeface="Calibri" panose="020F0502020204030204" pitchFamily="34" charset="0"/>
                <a:ea typeface="+mn-ea"/>
                <a:cs typeface="Calibri" panose="020F0502020204030204" pitchFamily="34" charset="0"/>
              </a:rPr>
              <a:t>Ahornallee</a:t>
            </a:r>
            <a:r>
              <a:rPr kumimoji="0" lang="en-GB"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 2, 12632 Berlin</a:t>
            </a:r>
          </a:p>
          <a:p>
            <a:pPr marL="0" marR="0" lvl="0" indent="0" algn="ctr" defTabSz="914400" rtl="0" eaLnBrk="1" fontAlgn="auto" latinLnBrk="0" hangingPunct="1">
              <a:spcBef>
                <a:spcPts val="0"/>
              </a:spcBef>
              <a:spcAft>
                <a:spcPts val="0"/>
              </a:spcAft>
              <a:buClrTx/>
              <a:buSzTx/>
              <a:buFontTx/>
              <a:buNone/>
              <a:tabLst/>
              <a:defRPr/>
            </a:pPr>
            <a:endParaRPr kumimoji="0" lang="en-GB" sz="20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a:p>
            <a:pPr marL="0" marR="0" lvl="0" indent="0" algn="ctr" defTabSz="914400" rtl="0" eaLnBrk="1" fontAlgn="auto" latinLnBrk="0" hangingPunct="1">
              <a:spcBef>
                <a:spcPts val="0"/>
              </a:spcBef>
              <a:spcAft>
                <a:spcPts val="0"/>
              </a:spcAft>
              <a:buClrTx/>
              <a:buSzTx/>
              <a:buFontTx/>
              <a:buNone/>
              <a:tabLst/>
              <a:defRPr/>
            </a:pPr>
            <a:endParaRPr kumimoji="0" lang="en-GB" sz="20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a:p>
            <a:pPr marL="0" marR="0" lvl="0" indent="0" algn="ctr" defTabSz="914400" rtl="0" eaLnBrk="1" fontAlgn="auto" latinLnBrk="0" hangingPunct="1">
              <a:spcBef>
                <a:spcPts val="0"/>
              </a:spcBef>
              <a:spcAft>
                <a:spcPts val="0"/>
              </a:spcAft>
              <a:buClrTx/>
              <a:buSzTx/>
              <a:buFontTx/>
              <a:buNone/>
              <a:tabLst/>
              <a:defRPr/>
            </a:pPr>
            <a:endParaRPr lang="en-GB" sz="2000" dirty="0">
              <a:solidFill>
                <a:srgbClr val="FFFFFF"/>
              </a:solidFill>
              <a:latin typeface="Calibri" panose="020F0502020204030204" pitchFamily="34" charset="0"/>
              <a:cs typeface="Calibri" panose="020F0502020204030204" pitchFamily="34" charset="0"/>
            </a:endParaRPr>
          </a:p>
          <a:p>
            <a:pPr marL="0" marR="0" lvl="0" indent="0" algn="ctr" defTabSz="914400" rtl="0" eaLnBrk="1" fontAlgn="auto" latinLnBrk="0" hangingPunct="1">
              <a:spcBef>
                <a:spcPts val="0"/>
              </a:spcBef>
              <a:spcAft>
                <a:spcPts val="0"/>
              </a:spcAft>
              <a:buClrTx/>
              <a:buSzTx/>
              <a:buFontTx/>
              <a:buNone/>
              <a:tabLst/>
              <a:defRPr/>
            </a:pPr>
            <a:endParaRPr kumimoji="0" lang="en-GB" sz="20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a:p>
            <a:pPr marL="0" marR="0" lvl="0" indent="0" algn="ctr" defTabSz="914400" rtl="0" eaLnBrk="1" fontAlgn="auto" latinLnBrk="0" hangingPunct="1">
              <a:spcBef>
                <a:spcPts val="0"/>
              </a:spcBef>
              <a:spcAft>
                <a:spcPts val="0"/>
              </a:spcAft>
              <a:buClrTx/>
              <a:buSzTx/>
              <a:buFontTx/>
              <a:buNone/>
              <a:tabLst/>
              <a:defRPr/>
            </a:pPr>
            <a:endParaRPr lang="en-GB" sz="2000" dirty="0">
              <a:solidFill>
                <a:srgbClr val="FFFFFF"/>
              </a:solidFill>
              <a:latin typeface="Calibri" panose="020F0502020204030204" pitchFamily="34" charset="0"/>
              <a:cs typeface="Calibri" panose="020F0502020204030204" pitchFamily="34" charset="0"/>
            </a:endParaRPr>
          </a:p>
          <a:p>
            <a:pPr marL="0" marR="0" lvl="0" indent="0" algn="ctr" defTabSz="914400" rtl="0" eaLnBrk="1" fontAlgn="auto" latinLnBrk="0" hangingPunct="1">
              <a:spcBef>
                <a:spcPts val="0"/>
              </a:spcBef>
              <a:spcAft>
                <a:spcPts val="0"/>
              </a:spcAft>
              <a:buClrTx/>
              <a:buSzTx/>
              <a:buFontTx/>
              <a:buNone/>
              <a:tabLst/>
              <a:defRPr/>
            </a:pPr>
            <a:endParaRPr kumimoji="0" lang="en-GB" sz="20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pic>
        <p:nvPicPr>
          <p:cNvPr id="3074" name="Picture 2" descr="Gray linkedin 3 icon - Free gray site logo icons">
            <a:hlinkClick r:id="rId3"/>
            <a:extLst>
              <a:ext uri="{FF2B5EF4-FFF2-40B4-BE49-F238E27FC236}">
                <a16:creationId xmlns:a16="http://schemas.microsoft.com/office/drawing/2014/main" id="{3D711287-FDBE-4ABE-A34B-A085FEFB7D4D}"/>
              </a:ext>
            </a:extLst>
          </p:cNvPr>
          <p:cNvPicPr>
            <a:picLocks noChangeAspect="1" noChangeArrowheads="1"/>
          </p:cNvPicPr>
          <p:nvPr/>
        </p:nvPicPr>
        <p:blipFill rotWithShape="1">
          <a:blip r:embed="rId4">
            <a:duotone>
              <a:prstClr val="black"/>
              <a:schemeClr val="accent6">
                <a:lumMod val="50000"/>
                <a:tint val="45000"/>
                <a:satMod val="400000"/>
              </a:schemeClr>
            </a:duotone>
            <a:alphaModFix amt="70000"/>
            <a:extLst>
              <a:ext uri="{28A0092B-C50C-407E-A947-70E740481C1C}">
                <a14:useLocalDpi xmlns:a14="http://schemas.microsoft.com/office/drawing/2010/main" val="0"/>
              </a:ext>
            </a:extLst>
          </a:blip>
          <a:srcRect l="8269" t="3487" r="10303" b="8622"/>
          <a:stretch/>
        </p:blipFill>
        <p:spPr bwMode="auto">
          <a:xfrm>
            <a:off x="10294735" y="6408155"/>
            <a:ext cx="286617" cy="30936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A picture containing drawing&#10;&#10;Description automatically generated">
            <a:extLst>
              <a:ext uri="{FF2B5EF4-FFF2-40B4-BE49-F238E27FC236}">
                <a16:creationId xmlns:a16="http://schemas.microsoft.com/office/drawing/2014/main" id="{6C99E413-B364-41CC-9D8D-A72A105C069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20320" y="319751"/>
            <a:ext cx="2237358" cy="1052512"/>
          </a:xfrm>
          <a:prstGeom prst="rect">
            <a:avLst/>
          </a:prstGeom>
        </p:spPr>
      </p:pic>
      <p:pic>
        <p:nvPicPr>
          <p:cNvPr id="7" name="Picture 4">
            <a:extLst>
              <a:ext uri="{FF2B5EF4-FFF2-40B4-BE49-F238E27FC236}">
                <a16:creationId xmlns:a16="http://schemas.microsoft.com/office/drawing/2014/main" id="{8580079E-C2ED-4A39-97A9-004D557B11B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31784" y="412281"/>
            <a:ext cx="2711640" cy="867452"/>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descr="A picture containing drawing, light, game&#10;&#10;Description automatically generated">
            <a:extLst>
              <a:ext uri="{FF2B5EF4-FFF2-40B4-BE49-F238E27FC236}">
                <a16:creationId xmlns:a16="http://schemas.microsoft.com/office/drawing/2014/main" id="{E73A1D65-2F6F-446A-8ECD-F38957E8B59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01486" y="393440"/>
            <a:ext cx="2113366" cy="771379"/>
          </a:xfrm>
          <a:prstGeom prst="rect">
            <a:avLst/>
          </a:prstGeom>
        </p:spPr>
      </p:pic>
      <p:sp>
        <p:nvSpPr>
          <p:cNvPr id="12" name="TextBox 11">
            <a:extLst>
              <a:ext uri="{FF2B5EF4-FFF2-40B4-BE49-F238E27FC236}">
                <a16:creationId xmlns:a16="http://schemas.microsoft.com/office/drawing/2014/main" id="{9547AAF1-F26E-4C74-BDCA-3D581FA6A432}"/>
              </a:ext>
            </a:extLst>
          </p:cNvPr>
          <p:cNvSpPr txBox="1"/>
          <p:nvPr/>
        </p:nvSpPr>
        <p:spPr>
          <a:xfrm>
            <a:off x="787185" y="1448400"/>
            <a:ext cx="6798250" cy="338554"/>
          </a:xfrm>
          <a:prstGeom prst="rect">
            <a:avLst/>
          </a:prstGeom>
          <a:noFill/>
        </p:spPr>
        <p:txBody>
          <a:bodyPr wrap="square" rtlCol="0">
            <a:spAutoFit/>
          </a:bodyPr>
          <a:lstStyle/>
          <a:p>
            <a:pPr algn="ctr"/>
            <a:r>
              <a:rPr lang="en-GB" sz="1600" i="1">
                <a:solidFill>
                  <a:schemeClr val="bg2">
                    <a:lumMod val="50000"/>
                  </a:schemeClr>
                </a:solidFill>
              </a:rPr>
              <a:t>Project financed by the European Climate Foundation - europeanclimate.org</a:t>
            </a:r>
          </a:p>
        </p:txBody>
      </p:sp>
      <p:pic>
        <p:nvPicPr>
          <p:cNvPr id="8" name="Grafik 7">
            <a:extLst>
              <a:ext uri="{FF2B5EF4-FFF2-40B4-BE49-F238E27FC236}">
                <a16:creationId xmlns:a16="http://schemas.microsoft.com/office/drawing/2014/main" id="{F95455CB-3685-4BC6-A9A4-C42E3DF34741}"/>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81389" y="5686480"/>
            <a:ext cx="2084934" cy="998021"/>
          </a:xfrm>
          <a:prstGeom prst="rect">
            <a:avLst/>
          </a:prstGeom>
        </p:spPr>
      </p:pic>
      <p:sp>
        <p:nvSpPr>
          <p:cNvPr id="13" name="TextBox 12">
            <a:extLst>
              <a:ext uri="{FF2B5EF4-FFF2-40B4-BE49-F238E27FC236}">
                <a16:creationId xmlns:a16="http://schemas.microsoft.com/office/drawing/2014/main" id="{BE5CB357-9D37-4D31-A3E5-37B24F2B6E7E}"/>
              </a:ext>
            </a:extLst>
          </p:cNvPr>
          <p:cNvSpPr txBox="1"/>
          <p:nvPr/>
        </p:nvSpPr>
        <p:spPr>
          <a:xfrm>
            <a:off x="7384049" y="2239501"/>
            <a:ext cx="6107986" cy="3170099"/>
          </a:xfrm>
          <a:prstGeom prst="rect">
            <a:avLst/>
          </a:prstGeom>
          <a:noFill/>
        </p:spPr>
        <p:txBody>
          <a:bodyPr wrap="square">
            <a:spAutoFit/>
          </a:bodyPr>
          <a:lstStyle/>
          <a:p>
            <a:pPr marL="0" marR="0" lvl="0" indent="0" algn="ctr" defTabSz="914400" rtl="0" eaLnBrk="1" fontAlgn="auto" latinLnBrk="0" hangingPunct="1">
              <a:spcBef>
                <a:spcPts val="0"/>
              </a:spcBef>
              <a:spcAft>
                <a:spcPts val="0"/>
              </a:spcAft>
              <a:buClrTx/>
              <a:buSzTx/>
              <a:buFontTx/>
              <a:buNone/>
              <a:tabLst/>
              <a:defRPr/>
            </a:pPr>
            <a:r>
              <a:rPr kumimoji="0" lang="en-GB" sz="200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Ingmar Jürgens</a:t>
            </a:r>
            <a:endParaRPr lang="en-GB" sz="2000" b="1" dirty="0">
              <a:solidFill>
                <a:srgbClr val="FFFFFF"/>
              </a:solidFill>
              <a:latin typeface="Calibri" panose="020F0502020204030204" pitchFamily="34" charset="0"/>
              <a:cs typeface="Calibri" panose="020F0502020204030204" pitchFamily="34" charset="0"/>
            </a:endParaRPr>
          </a:p>
          <a:p>
            <a:pPr marL="0" marR="0" lvl="0" indent="0" algn="ctr" defTabSz="914400" rtl="0" eaLnBrk="1" fontAlgn="auto" latinLnBrk="0" hangingPunct="1">
              <a:spcBef>
                <a:spcPts val="0"/>
              </a:spcBef>
              <a:spcAft>
                <a:spcPts val="0"/>
              </a:spcAft>
              <a:buClrTx/>
              <a:buSzTx/>
              <a:buFontTx/>
              <a:buNone/>
              <a:tabLst/>
              <a:defRPr/>
            </a:pPr>
            <a:r>
              <a:rPr kumimoji="0" lang="en-GB"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Ingmar@climcom.de</a:t>
            </a:r>
          </a:p>
          <a:p>
            <a:pPr marL="0" marR="0" lvl="0" indent="0" algn="ctr" defTabSz="914400" rtl="0" eaLnBrk="1" fontAlgn="auto" latinLnBrk="0" hangingPunct="1">
              <a:spcBef>
                <a:spcPts val="0"/>
              </a:spcBef>
              <a:spcAft>
                <a:spcPts val="0"/>
              </a:spcAft>
              <a:buClrTx/>
              <a:buSzTx/>
              <a:buFontTx/>
              <a:buNone/>
              <a:tabLst/>
              <a:defRPr/>
            </a:pPr>
            <a:endParaRPr kumimoji="0" lang="en-GB" sz="20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a:p>
            <a:pPr marL="0" marR="0" lvl="0" indent="0" algn="ctr" defTabSz="914400" rtl="0" eaLnBrk="1" fontAlgn="auto" latinLnBrk="0" hangingPunct="1">
              <a:spcBef>
                <a:spcPts val="0"/>
              </a:spcBef>
              <a:spcAft>
                <a:spcPts val="0"/>
              </a:spcAft>
              <a:buClrTx/>
              <a:buSzTx/>
              <a:buFontTx/>
              <a:buNone/>
              <a:tabLst/>
              <a:defRPr/>
            </a:pPr>
            <a:r>
              <a:rPr kumimoji="0" lang="en-GB" sz="200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Malte Hessenius</a:t>
            </a:r>
          </a:p>
          <a:p>
            <a:pPr marL="0" marR="0" lvl="0" indent="0" algn="ctr" defTabSz="914400" rtl="0" eaLnBrk="1" fontAlgn="auto" latinLnBrk="0" hangingPunct="1">
              <a:spcBef>
                <a:spcPts val="0"/>
              </a:spcBef>
              <a:spcAft>
                <a:spcPts val="0"/>
              </a:spcAft>
              <a:buClrTx/>
              <a:buSzTx/>
              <a:buFontTx/>
              <a:buNone/>
              <a:tabLst/>
              <a:defRPr/>
            </a:pPr>
            <a:r>
              <a:rPr lang="en-GB" dirty="0">
                <a:solidFill>
                  <a:srgbClr val="FFFFFF"/>
                </a:solidFill>
                <a:latin typeface="Calibri" panose="020F0502020204030204" pitchFamily="34" charset="0"/>
                <a:cs typeface="Calibri" panose="020F0502020204030204" pitchFamily="34" charset="0"/>
              </a:rPr>
              <a:t>Malte@climcom.de</a:t>
            </a:r>
          </a:p>
          <a:p>
            <a:pPr marL="0" marR="0" lvl="0" indent="0" algn="ctr" defTabSz="914400" rtl="0" eaLnBrk="1" fontAlgn="auto" latinLnBrk="0" hangingPunct="1">
              <a:spcBef>
                <a:spcPts val="0"/>
              </a:spcBef>
              <a:spcAft>
                <a:spcPts val="0"/>
              </a:spcAft>
              <a:buClrTx/>
              <a:buSzTx/>
              <a:buFontTx/>
              <a:buNone/>
              <a:tabLst/>
              <a:defRPr/>
            </a:pPr>
            <a:endParaRPr kumimoji="0" lang="en-GB" sz="20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a:p>
            <a:pPr marL="0" marR="0" lvl="0" indent="0" algn="ctr" defTabSz="914400" rtl="0" eaLnBrk="1" fontAlgn="auto" latinLnBrk="0" hangingPunct="1">
              <a:spcBef>
                <a:spcPts val="0"/>
              </a:spcBef>
              <a:spcAft>
                <a:spcPts val="0"/>
              </a:spcAft>
              <a:buClrTx/>
              <a:buSzTx/>
              <a:buFontTx/>
              <a:buNone/>
              <a:tabLst/>
              <a:defRPr/>
            </a:pPr>
            <a:r>
              <a:rPr lang="en-GB" sz="2000" b="1" dirty="0">
                <a:solidFill>
                  <a:srgbClr val="FFFFFF"/>
                </a:solidFill>
                <a:latin typeface="Calibri" panose="020F0502020204030204" pitchFamily="34" charset="0"/>
                <a:cs typeface="Calibri" panose="020F0502020204030204" pitchFamily="34" charset="0"/>
              </a:rPr>
              <a:t>Stefanie Berendsen</a:t>
            </a:r>
          </a:p>
          <a:p>
            <a:pPr marL="0" marR="0" lvl="0" indent="0" algn="ctr" defTabSz="914400" rtl="0" eaLnBrk="1" fontAlgn="auto" latinLnBrk="0" hangingPunct="1">
              <a:spcBef>
                <a:spcPts val="0"/>
              </a:spcBef>
              <a:spcAft>
                <a:spcPts val="0"/>
              </a:spcAft>
              <a:buClrTx/>
              <a:buSzTx/>
              <a:buFontTx/>
              <a:buNone/>
              <a:tabLst/>
              <a:defRPr/>
            </a:pPr>
            <a:r>
              <a:rPr kumimoji="0" lang="en-GB"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Stefanie@climcom.de</a:t>
            </a:r>
          </a:p>
          <a:p>
            <a:pPr marL="0" marR="0" lvl="0" indent="0" algn="ctr" defTabSz="914400" rtl="0" eaLnBrk="1" fontAlgn="auto" latinLnBrk="0" hangingPunct="1">
              <a:spcBef>
                <a:spcPts val="0"/>
              </a:spcBef>
              <a:spcAft>
                <a:spcPts val="0"/>
              </a:spcAft>
              <a:buClrTx/>
              <a:buSzTx/>
              <a:buFontTx/>
              <a:buNone/>
              <a:tabLst/>
              <a:defRPr/>
            </a:pPr>
            <a:endParaRPr kumimoji="0" lang="en-GB" sz="20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a:p>
            <a:pPr marL="0" marR="0" lvl="0" indent="0" algn="ctr" defTabSz="914400" rtl="0" eaLnBrk="1" fontAlgn="auto" latinLnBrk="0" hangingPunct="1">
              <a:spcBef>
                <a:spcPts val="0"/>
              </a:spcBef>
              <a:spcAft>
                <a:spcPts val="0"/>
              </a:spcAft>
              <a:buClrTx/>
              <a:buSzTx/>
              <a:buFontTx/>
              <a:buNone/>
              <a:tabLst/>
              <a:defRPr/>
            </a:pPr>
            <a:endParaRPr lang="en-GB" sz="2000" dirty="0">
              <a:solidFill>
                <a:srgbClr val="FFFFFF"/>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999616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1D53A3-6C33-4945-B315-8534949F9C6C}"/>
              </a:ext>
            </a:extLst>
          </p:cNvPr>
          <p:cNvSpPr>
            <a:spLocks noGrp="1"/>
          </p:cNvSpPr>
          <p:nvPr>
            <p:ph type="title"/>
          </p:nvPr>
        </p:nvSpPr>
        <p:spPr>
          <a:xfrm>
            <a:off x="167175" y="269102"/>
            <a:ext cx="9669390" cy="794042"/>
          </a:xfrm>
        </p:spPr>
        <p:txBody>
          <a:bodyPr>
            <a:noAutofit/>
          </a:bodyPr>
          <a:lstStyle/>
          <a:p>
            <a:r>
              <a:rPr lang="en-US" sz="2400" dirty="0">
                <a:latin typeface="Calibri" panose="020F0502020204030204" pitchFamily="34" charset="0"/>
                <a:cs typeface="Calibri" panose="020F0502020204030204" pitchFamily="34" charset="0"/>
              </a:rPr>
              <a:t>Ensuring “consistency with Paris Agreement objectives” through sectoral exclusion criteria</a:t>
            </a:r>
            <a:br>
              <a:rPr lang="en-US" sz="2400" dirty="0">
                <a:latin typeface="Calibri" panose="020F0502020204030204" pitchFamily="34" charset="0"/>
                <a:cs typeface="Calibri" panose="020F0502020204030204" pitchFamily="34" charset="0"/>
              </a:rPr>
            </a:br>
            <a:r>
              <a:rPr lang="en-US" sz="2000" i="1" dirty="0">
                <a:latin typeface="Calibri" panose="020F0502020204030204" pitchFamily="34" charset="0"/>
                <a:cs typeface="Calibri" panose="020F0502020204030204" pitchFamily="34" charset="0"/>
              </a:rPr>
              <a:t>A first attempt based on existing work </a:t>
            </a:r>
            <a:endParaRPr lang="en-US" sz="2400" i="1" dirty="0"/>
          </a:p>
        </p:txBody>
      </p:sp>
      <p:sp>
        <p:nvSpPr>
          <p:cNvPr id="22" name="Textplatzhalter 7">
            <a:extLst>
              <a:ext uri="{FF2B5EF4-FFF2-40B4-BE49-F238E27FC236}">
                <a16:creationId xmlns:a16="http://schemas.microsoft.com/office/drawing/2014/main" id="{EB3A4602-466B-4C61-B436-FFE3A52A66B5}"/>
              </a:ext>
            </a:extLst>
          </p:cNvPr>
          <p:cNvSpPr>
            <a:spLocks noGrp="1"/>
          </p:cNvSpPr>
          <p:nvPr>
            <p:ph type="body" sz="quarter" idx="18"/>
          </p:nvPr>
        </p:nvSpPr>
        <p:spPr>
          <a:xfrm>
            <a:off x="167175" y="2335585"/>
            <a:ext cx="2194560" cy="3931920"/>
          </a:xfrm>
        </p:spPr>
        <p:txBody>
          <a:bodyPr/>
          <a:lstStyle/>
          <a:p>
            <a:r>
              <a:rPr lang="en-GB" sz="1250" dirty="0">
                <a:latin typeface="Calibri" panose="020F0502020204030204" pitchFamily="34" charset="0"/>
                <a:cs typeface="Calibri" panose="020F0502020204030204" pitchFamily="34" charset="0"/>
              </a:rPr>
              <a:t>Production of fluorinated GHG with a Global Warming Potential (GWP) of &gt;150</a:t>
            </a:r>
            <a:r>
              <a:rPr lang="en-GB" sz="1250" baseline="30000" dirty="0">
                <a:latin typeface="Calibri" panose="020F0502020204030204" pitchFamily="34" charset="0"/>
                <a:cs typeface="Calibri" panose="020F0502020204030204" pitchFamily="34" charset="0"/>
              </a:rPr>
              <a:t>1</a:t>
            </a:r>
          </a:p>
          <a:p>
            <a:r>
              <a:rPr lang="en-GB" sz="1250" dirty="0">
                <a:latin typeface="Calibri" panose="020F0502020204030204" pitchFamily="34" charset="0"/>
                <a:cs typeface="Calibri" panose="020F0502020204030204" pitchFamily="34" charset="0"/>
              </a:rPr>
              <a:t>Chemical manufacturers unless for safe and sustainable chemicals</a:t>
            </a:r>
            <a:r>
              <a:rPr lang="en-GB" sz="1250" baseline="30000" dirty="0">
                <a:latin typeface="Calibri" panose="020F0502020204030204" pitchFamily="34" charset="0"/>
                <a:cs typeface="Calibri" panose="020F0502020204030204" pitchFamily="34" charset="0"/>
              </a:rPr>
              <a:t>2</a:t>
            </a:r>
          </a:p>
          <a:p>
            <a:r>
              <a:rPr lang="en-GB" sz="1250" dirty="0">
                <a:latin typeface="Calibri" panose="020F0502020204030204" pitchFamily="34" charset="0"/>
                <a:cs typeface="Calibri" panose="020F0502020204030204" pitchFamily="34" charset="0"/>
              </a:rPr>
              <a:t>No support for coal/heavy-fuel oil/ fossil gas as fuel or feedstock</a:t>
            </a:r>
            <a:r>
              <a:rPr lang="en-GB" sz="1250" baseline="30000" dirty="0">
                <a:latin typeface="Calibri" panose="020F0502020204030204" pitchFamily="34" charset="0"/>
                <a:cs typeface="Calibri" panose="020F0502020204030204" pitchFamily="34" charset="0"/>
              </a:rPr>
              <a:t>3</a:t>
            </a:r>
          </a:p>
          <a:p>
            <a:r>
              <a:rPr lang="en-GB" sz="1250" dirty="0">
                <a:latin typeface="Calibri" panose="020F0502020204030204" pitchFamily="34" charset="0"/>
                <a:cs typeface="Calibri" panose="020F0502020204030204" pitchFamily="34" charset="0"/>
              </a:rPr>
              <a:t>No support for electricity-intensive processes without a plan to green power sources by 2030</a:t>
            </a:r>
            <a:r>
              <a:rPr lang="en-GB" sz="1250" baseline="30000" dirty="0">
                <a:latin typeface="Calibri" panose="020F0502020204030204" pitchFamily="34" charset="0"/>
                <a:cs typeface="Calibri" panose="020F0502020204030204" pitchFamily="34" charset="0"/>
              </a:rPr>
              <a:t>3</a:t>
            </a:r>
          </a:p>
          <a:p>
            <a:r>
              <a:rPr lang="en-GB" sz="1250" dirty="0">
                <a:latin typeface="Calibri" panose="020F0502020204030204" pitchFamily="34" charset="0"/>
                <a:cs typeface="Calibri" panose="020F0502020204030204" pitchFamily="34" charset="0"/>
              </a:rPr>
              <a:t>GHG emissions are higher than the average global emissions for that activity</a:t>
            </a:r>
            <a:r>
              <a:rPr lang="en-GB" sz="1250" baseline="30000" dirty="0">
                <a:latin typeface="Calibri" panose="020F0502020204030204" pitchFamily="34" charset="0"/>
                <a:cs typeface="Calibri" panose="020F0502020204030204" pitchFamily="34" charset="0"/>
              </a:rPr>
              <a:t>4</a:t>
            </a:r>
          </a:p>
        </p:txBody>
      </p:sp>
      <p:sp>
        <p:nvSpPr>
          <p:cNvPr id="21" name="Textplatzhalter 6">
            <a:extLst>
              <a:ext uri="{FF2B5EF4-FFF2-40B4-BE49-F238E27FC236}">
                <a16:creationId xmlns:a16="http://schemas.microsoft.com/office/drawing/2014/main" id="{95FE3717-D3FE-43B1-BB2F-003F9966B848}"/>
              </a:ext>
            </a:extLst>
          </p:cNvPr>
          <p:cNvSpPr txBox="1">
            <a:spLocks/>
          </p:cNvSpPr>
          <p:nvPr/>
        </p:nvSpPr>
        <p:spPr>
          <a:xfrm>
            <a:off x="171296" y="1298816"/>
            <a:ext cx="2194560" cy="360000"/>
          </a:xfrm>
          <a:prstGeom prst="rect">
            <a:avLst/>
          </a:prstGeom>
          <a:solidFill>
            <a:srgbClr val="E3E4EA"/>
          </a:solidFill>
        </p:spPr>
        <p:txBody>
          <a:bodyPr vert="horz" lIns="108000" tIns="0" rIns="0" bIns="0" rtlCol="0" anchor="ctr" anchorCtr="0">
            <a:noAutofit/>
          </a:bodyPr>
          <a:lstStyle>
            <a:defPPr>
              <a:defRPr lang="en-US"/>
            </a:defPPr>
            <a:lvl1pPr indent="0">
              <a:lnSpc>
                <a:spcPct val="100000"/>
              </a:lnSpc>
              <a:spcBef>
                <a:spcPts val="0"/>
              </a:spcBef>
              <a:spcAft>
                <a:spcPts val="900"/>
              </a:spcAft>
              <a:buClr>
                <a:schemeClr val="accent3"/>
              </a:buClr>
              <a:buFont typeface="Flexo" pitchFamily="50" charset="0"/>
              <a:buNone/>
              <a:defRPr sz="1600" b="1">
                <a:latin typeface="Calibri" panose="020F0502020204030204" pitchFamily="34" charset="0"/>
                <a:ea typeface="Verdana" panose="020B0604030504040204" pitchFamily="34" charset="0"/>
                <a:cs typeface="Calibri" panose="020F0502020204030204" pitchFamily="34" charset="0"/>
              </a:defRPr>
            </a:lvl1pPr>
            <a:lvl2pPr marL="266700" indent="-266700">
              <a:lnSpc>
                <a:spcPts val="2800"/>
              </a:lnSpc>
              <a:spcBef>
                <a:spcPts val="0"/>
              </a:spcBef>
              <a:spcAft>
                <a:spcPts val="900"/>
              </a:spcAft>
              <a:buClr>
                <a:schemeClr val="accent3"/>
              </a:buClr>
              <a:buFont typeface="Arial" pitchFamily="34" charset="0"/>
              <a:buChar char="•"/>
              <a:defRPr sz="2000">
                <a:ea typeface="Verdana" panose="020B0604030504040204" pitchFamily="34" charset="0"/>
                <a:cs typeface="Verdana" panose="020B0604030504040204" pitchFamily="34" charset="0"/>
              </a:defRPr>
            </a:lvl2pPr>
            <a:lvl3pPr marL="561975" indent="-285750">
              <a:lnSpc>
                <a:spcPts val="2800"/>
              </a:lnSpc>
              <a:spcBef>
                <a:spcPts val="0"/>
              </a:spcBef>
              <a:spcAft>
                <a:spcPts val="900"/>
              </a:spcAft>
              <a:buClr>
                <a:schemeClr val="accent3"/>
              </a:buClr>
              <a:buFont typeface="Arial" pitchFamily="34" charset="0"/>
              <a:buChar char="•"/>
              <a:defRPr sz="1600">
                <a:ea typeface="Verdana" panose="020B0604030504040204" pitchFamily="34" charset="0"/>
                <a:cs typeface="Verdana" panose="020B0604030504040204" pitchFamily="34" charset="0"/>
              </a:defRPr>
            </a:lvl3pPr>
            <a:lvl4pPr marL="733425" indent="-285750" defTabSz="895350">
              <a:lnSpc>
                <a:spcPts val="2800"/>
              </a:lnSpc>
              <a:spcBef>
                <a:spcPts val="0"/>
              </a:spcBef>
              <a:spcAft>
                <a:spcPts val="900"/>
              </a:spcAft>
              <a:buClr>
                <a:schemeClr val="accent3"/>
              </a:buClr>
              <a:buFont typeface="Arial" pitchFamily="34" charset="0"/>
              <a:buChar char="•"/>
              <a:defRPr sz="1400">
                <a:ea typeface="Verdana" panose="020B0604030504040204" pitchFamily="34" charset="0"/>
                <a:cs typeface="Verdana" panose="020B0604030504040204" pitchFamily="34" charset="0"/>
              </a:defRPr>
            </a:lvl4pPr>
            <a:lvl5pPr marL="647700" indent="0">
              <a:lnSpc>
                <a:spcPts val="2800"/>
              </a:lnSpc>
              <a:spcBef>
                <a:spcPts val="0"/>
              </a:spcBef>
              <a:spcAft>
                <a:spcPts val="900"/>
              </a:spcAft>
              <a:buClr>
                <a:schemeClr val="tx1"/>
              </a:buClr>
              <a:buFont typeface="Arial" pitchFamily="34" charset="0"/>
              <a:buNone/>
              <a:defRPr baseline="0">
                <a:ea typeface="Verdana" panose="020B0604030504040204" pitchFamily="34" charset="0"/>
                <a:cs typeface="Verdana" panose="020B0604030504040204" pitchFamily="34" charset="0"/>
              </a:defRPr>
            </a:lvl5pPr>
            <a:lvl6pPr indent="0">
              <a:spcBef>
                <a:spcPct val="20000"/>
              </a:spcBef>
              <a:buFont typeface="Arial" pitchFamily="34" charset="0"/>
              <a:buNone/>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r>
              <a:rPr lang="en-US"/>
              <a:t>Industry</a:t>
            </a:r>
          </a:p>
        </p:txBody>
      </p:sp>
      <p:sp>
        <p:nvSpPr>
          <p:cNvPr id="23" name="Textplatzhalter 6">
            <a:extLst>
              <a:ext uri="{FF2B5EF4-FFF2-40B4-BE49-F238E27FC236}">
                <a16:creationId xmlns:a16="http://schemas.microsoft.com/office/drawing/2014/main" id="{C2F672D9-5CB9-4A1E-AB1A-F9FCB8A23E78}"/>
              </a:ext>
            </a:extLst>
          </p:cNvPr>
          <p:cNvSpPr txBox="1">
            <a:spLocks/>
          </p:cNvSpPr>
          <p:nvPr/>
        </p:nvSpPr>
        <p:spPr bwMode="gray">
          <a:xfrm>
            <a:off x="2562514" y="1298816"/>
            <a:ext cx="2194560" cy="360000"/>
          </a:xfrm>
          <a:prstGeom prst="rect">
            <a:avLst/>
          </a:prstGeom>
          <a:solidFill>
            <a:srgbClr val="E3E4EA"/>
          </a:solidFill>
        </p:spPr>
        <p:txBody>
          <a:bodyPr vert="horz" lIns="10800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600" b="1">
                <a:latin typeface="Calibri" panose="020F0502020204030204" pitchFamily="34" charset="0"/>
                <a:cs typeface="Calibri" panose="020F0502020204030204" pitchFamily="34" charset="0"/>
              </a:rPr>
              <a:t>Energy Supply</a:t>
            </a:r>
          </a:p>
        </p:txBody>
      </p:sp>
      <p:sp>
        <p:nvSpPr>
          <p:cNvPr id="24" name="Textplatzhalter 7">
            <a:extLst>
              <a:ext uri="{FF2B5EF4-FFF2-40B4-BE49-F238E27FC236}">
                <a16:creationId xmlns:a16="http://schemas.microsoft.com/office/drawing/2014/main" id="{57712831-9727-4442-862E-1D14DBF6B1D8}"/>
              </a:ext>
            </a:extLst>
          </p:cNvPr>
          <p:cNvSpPr txBox="1">
            <a:spLocks/>
          </p:cNvSpPr>
          <p:nvPr/>
        </p:nvSpPr>
        <p:spPr bwMode="gray">
          <a:xfrm>
            <a:off x="2558393" y="2335585"/>
            <a:ext cx="2194560" cy="3931920"/>
          </a:xfrm>
          <a:prstGeom prst="rect">
            <a:avLst/>
          </a:prstGeom>
          <a:solidFill>
            <a:srgbClr val="F6F6F8"/>
          </a:solidFill>
          <a:ln w="12700">
            <a:solidFill>
              <a:srgbClr val="53794A"/>
            </a:solidFill>
          </a:ln>
        </p:spPr>
        <p:txBody>
          <a:bodyPr vert="horz" lIns="72000" tIns="72000" rIns="72000" bIns="72000" rtlCol="0">
            <a:noAutofit/>
          </a:bodyPr>
          <a:lstStyle>
            <a:lvl1pPr marL="285750" indent="-285750" algn="l" defTabSz="914400" rtl="0" eaLnBrk="1" latinLnBrk="0" hangingPunct="1">
              <a:lnSpc>
                <a:spcPct val="100000"/>
              </a:lnSpc>
              <a:spcBef>
                <a:spcPts val="0"/>
              </a:spcBef>
              <a:spcAft>
                <a:spcPts val="900"/>
              </a:spcAft>
              <a:buClr>
                <a:srgbClr val="53794A"/>
              </a:buClr>
              <a:buSzPct val="100000"/>
              <a:buFont typeface="Wingdings" panose="05000000000000000000" pitchFamily="2" charset="2"/>
              <a:buChar char="§"/>
              <a:defRPr sz="1800" kern="1200" baseline="0">
                <a:solidFill>
                  <a:schemeClr val="tx1"/>
                </a:solidFill>
                <a:latin typeface="+mn-lt"/>
                <a:ea typeface="Verdana" panose="020B0604030504040204" pitchFamily="34" charset="0"/>
                <a:cs typeface="Verdana" panose="020B0604030504040204" pitchFamily="34" charset="0"/>
              </a:defRPr>
            </a:lvl1pPr>
            <a:lvl2pPr marL="539750" indent="-285750" algn="l" defTabSz="914400" rtl="0" eaLnBrk="1" latinLnBrk="0" hangingPunct="1">
              <a:lnSpc>
                <a:spcPts val="2800"/>
              </a:lnSpc>
              <a:spcBef>
                <a:spcPts val="0"/>
              </a:spcBef>
              <a:spcAft>
                <a:spcPts val="900"/>
              </a:spcAft>
              <a:buClr>
                <a:srgbClr val="53794A"/>
              </a:buClr>
              <a:buFont typeface="Wingdings" panose="05000000000000000000" pitchFamily="2" charset="2"/>
              <a:buChar char="Ø"/>
              <a:defRPr sz="16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250">
                <a:latin typeface="Calibri" panose="020F0502020204030204" pitchFamily="34" charset="0"/>
                <a:cs typeface="Calibri" panose="020F0502020204030204" pitchFamily="34" charset="0"/>
              </a:rPr>
              <a:t>Nuclear, fossil fuels, gas</a:t>
            </a:r>
            <a:r>
              <a:rPr lang="en-US" sz="1250" baseline="30000">
                <a:latin typeface="Calibri" panose="020F0502020204030204" pitchFamily="34" charset="0"/>
                <a:cs typeface="Calibri" panose="020F0502020204030204" pitchFamily="34" charset="0"/>
              </a:rPr>
              <a:t>1</a:t>
            </a:r>
          </a:p>
          <a:p>
            <a:r>
              <a:rPr lang="en-GB" sz="1250">
                <a:latin typeface="Calibri" panose="020F0502020204030204" pitchFamily="34" charset="0"/>
                <a:cs typeface="Calibri" panose="020F0502020204030204" pitchFamily="34" charset="0"/>
              </a:rPr>
              <a:t>Crop-based biofuels and unsustainable bioenergy</a:t>
            </a:r>
            <a:r>
              <a:rPr lang="en-GB" sz="1250" baseline="30000">
                <a:latin typeface="Calibri" panose="020F0502020204030204" pitchFamily="34" charset="0"/>
                <a:cs typeface="Calibri" panose="020F0502020204030204" pitchFamily="34" charset="0"/>
              </a:rPr>
              <a:t>2</a:t>
            </a:r>
          </a:p>
          <a:p>
            <a:r>
              <a:rPr lang="en-GB" sz="1250">
                <a:latin typeface="Calibri" panose="020F0502020204030204" pitchFamily="34" charset="0"/>
                <a:cs typeface="Calibri" panose="020F0502020204030204" pitchFamily="34" charset="0"/>
              </a:rPr>
              <a:t>No activity can have emissions intensity above the average emissions (regional)</a:t>
            </a:r>
            <a:r>
              <a:rPr lang="en-GB" sz="1250" baseline="30000">
                <a:latin typeface="Calibri" panose="020F0502020204030204" pitchFamily="34" charset="0"/>
                <a:cs typeface="Calibri" panose="020F0502020204030204" pitchFamily="34" charset="0"/>
              </a:rPr>
              <a:t>4</a:t>
            </a:r>
          </a:p>
          <a:p>
            <a:r>
              <a:rPr lang="en-GB" sz="1250">
                <a:latin typeface="Calibri" panose="020F0502020204030204" pitchFamily="34" charset="0"/>
                <a:cs typeface="Calibri" panose="020F0502020204030204" pitchFamily="34" charset="0"/>
              </a:rPr>
              <a:t>[….]</a:t>
            </a:r>
          </a:p>
        </p:txBody>
      </p:sp>
      <p:sp>
        <p:nvSpPr>
          <p:cNvPr id="25" name="Textplatzhalter 6">
            <a:extLst>
              <a:ext uri="{FF2B5EF4-FFF2-40B4-BE49-F238E27FC236}">
                <a16:creationId xmlns:a16="http://schemas.microsoft.com/office/drawing/2014/main" id="{E6D80341-994F-4EA1-AC43-4E4B89BF618B}"/>
              </a:ext>
            </a:extLst>
          </p:cNvPr>
          <p:cNvSpPr txBox="1">
            <a:spLocks/>
          </p:cNvSpPr>
          <p:nvPr/>
        </p:nvSpPr>
        <p:spPr bwMode="gray">
          <a:xfrm>
            <a:off x="5019060" y="1298816"/>
            <a:ext cx="2194560" cy="360000"/>
          </a:xfrm>
          <a:prstGeom prst="rect">
            <a:avLst/>
          </a:prstGeom>
          <a:solidFill>
            <a:srgbClr val="E3E4EA"/>
          </a:solidFill>
        </p:spPr>
        <p:txBody>
          <a:bodyPr vert="horz" lIns="10800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600" b="1">
                <a:latin typeface="Calibri" panose="020F0502020204030204" pitchFamily="34" charset="0"/>
                <a:cs typeface="Calibri" panose="020F0502020204030204" pitchFamily="34" charset="0"/>
              </a:rPr>
              <a:t>Transport</a:t>
            </a:r>
          </a:p>
        </p:txBody>
      </p:sp>
      <p:sp>
        <p:nvSpPr>
          <p:cNvPr id="26" name="Textplatzhalter 7">
            <a:extLst>
              <a:ext uri="{FF2B5EF4-FFF2-40B4-BE49-F238E27FC236}">
                <a16:creationId xmlns:a16="http://schemas.microsoft.com/office/drawing/2014/main" id="{FD5989C7-0443-4062-BA53-9044EA30FB23}"/>
              </a:ext>
            </a:extLst>
          </p:cNvPr>
          <p:cNvSpPr txBox="1">
            <a:spLocks/>
          </p:cNvSpPr>
          <p:nvPr/>
        </p:nvSpPr>
        <p:spPr bwMode="gray">
          <a:xfrm>
            <a:off x="5014939" y="2335585"/>
            <a:ext cx="2194560" cy="3931920"/>
          </a:xfrm>
          <a:prstGeom prst="rect">
            <a:avLst/>
          </a:prstGeom>
          <a:solidFill>
            <a:srgbClr val="F6F6F8"/>
          </a:solidFill>
          <a:ln w="12700">
            <a:solidFill>
              <a:srgbClr val="53794A"/>
            </a:solidFill>
          </a:ln>
        </p:spPr>
        <p:txBody>
          <a:bodyPr vert="horz" lIns="72000" tIns="72000" rIns="72000" bIns="72000" rtlCol="0">
            <a:noAutofit/>
          </a:bodyPr>
          <a:lstStyle>
            <a:lvl1pPr marL="285750" indent="-285750" algn="l" defTabSz="914400" rtl="0" eaLnBrk="1" latinLnBrk="0" hangingPunct="1">
              <a:lnSpc>
                <a:spcPct val="100000"/>
              </a:lnSpc>
              <a:spcBef>
                <a:spcPts val="0"/>
              </a:spcBef>
              <a:spcAft>
                <a:spcPts val="900"/>
              </a:spcAft>
              <a:buClr>
                <a:srgbClr val="53794A"/>
              </a:buClr>
              <a:buSzPct val="100000"/>
              <a:buFont typeface="Wingdings" panose="05000000000000000000" pitchFamily="2" charset="2"/>
              <a:buChar char="§"/>
              <a:defRPr sz="1800" kern="1200" baseline="0">
                <a:solidFill>
                  <a:schemeClr val="tx1"/>
                </a:solidFill>
                <a:latin typeface="+mn-lt"/>
                <a:ea typeface="Verdana" panose="020B0604030504040204" pitchFamily="34" charset="0"/>
                <a:cs typeface="Verdana" panose="020B0604030504040204" pitchFamily="34" charset="0"/>
              </a:defRPr>
            </a:lvl1pPr>
            <a:lvl2pPr marL="539750" indent="-285750" algn="l" defTabSz="914400" rtl="0" eaLnBrk="1" latinLnBrk="0" hangingPunct="1">
              <a:lnSpc>
                <a:spcPts val="2800"/>
              </a:lnSpc>
              <a:spcBef>
                <a:spcPts val="0"/>
              </a:spcBef>
              <a:spcAft>
                <a:spcPts val="900"/>
              </a:spcAft>
              <a:buClr>
                <a:srgbClr val="53794A"/>
              </a:buClr>
              <a:buFont typeface="Wingdings" panose="05000000000000000000" pitchFamily="2" charset="2"/>
              <a:buChar char="Ø"/>
              <a:defRPr sz="16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250">
                <a:latin typeface="Calibri" panose="020F0502020204030204" pitchFamily="34" charset="0"/>
                <a:cs typeface="Calibri" panose="020F0502020204030204" pitchFamily="34" charset="0"/>
              </a:rPr>
              <a:t>Expansion of aviation capacity and motorways</a:t>
            </a:r>
            <a:r>
              <a:rPr lang="en-US" sz="1250" baseline="30000">
                <a:latin typeface="Calibri" panose="020F0502020204030204" pitchFamily="34" charset="0"/>
                <a:cs typeface="Calibri" panose="020F0502020204030204" pitchFamily="34" charset="0"/>
              </a:rPr>
              <a:t>2</a:t>
            </a:r>
          </a:p>
          <a:p>
            <a:r>
              <a:rPr lang="en-US" sz="1250">
                <a:latin typeface="Calibri" panose="020F0502020204030204" pitchFamily="34" charset="0"/>
                <a:cs typeface="Calibri" panose="020F0502020204030204" pitchFamily="34" charset="0"/>
              </a:rPr>
              <a:t>Internal combustion engine vehicles</a:t>
            </a:r>
            <a:r>
              <a:rPr lang="en-US" sz="1250" baseline="30000">
                <a:latin typeface="Calibri" panose="020F0502020204030204" pitchFamily="34" charset="0"/>
                <a:cs typeface="Calibri" panose="020F0502020204030204" pitchFamily="34" charset="0"/>
              </a:rPr>
              <a:t>2</a:t>
            </a:r>
          </a:p>
          <a:p>
            <a:r>
              <a:rPr lang="de-DE" sz="1250">
                <a:latin typeface="Calibri" panose="020F0502020204030204" pitchFamily="34" charset="0"/>
                <a:cs typeface="Calibri" panose="020F0502020204030204" pitchFamily="34" charset="0"/>
              </a:rPr>
              <a:t>LNG and </a:t>
            </a:r>
            <a:r>
              <a:rPr lang="de-DE" sz="1250" err="1">
                <a:latin typeface="Calibri" panose="020F0502020204030204" pitchFamily="34" charset="0"/>
                <a:cs typeface="Calibri" panose="020F0502020204030204" pitchFamily="34" charset="0"/>
              </a:rPr>
              <a:t>diesel</a:t>
            </a:r>
            <a:r>
              <a:rPr lang="de-DE" sz="1250">
                <a:latin typeface="Calibri" panose="020F0502020204030204" pitchFamily="34" charset="0"/>
                <a:cs typeface="Calibri" panose="020F0502020204030204" pitchFamily="34" charset="0"/>
              </a:rPr>
              <a:t> maritime </a:t>
            </a:r>
            <a:r>
              <a:rPr lang="de-DE" sz="1250" err="1">
                <a:latin typeface="Calibri" panose="020F0502020204030204" pitchFamily="34" charset="0"/>
                <a:cs typeface="Calibri" panose="020F0502020204030204" pitchFamily="34" charset="0"/>
              </a:rPr>
              <a:t>vessels</a:t>
            </a:r>
            <a:r>
              <a:rPr lang="de-DE" sz="1250">
                <a:latin typeface="Calibri" panose="020F0502020204030204" pitchFamily="34" charset="0"/>
                <a:cs typeface="Calibri" panose="020F0502020204030204" pitchFamily="34" charset="0"/>
              </a:rPr>
              <a:t> (</a:t>
            </a:r>
            <a:r>
              <a:rPr lang="de-DE" sz="1250" err="1">
                <a:latin typeface="Calibri" panose="020F0502020204030204" pitchFamily="34" charset="0"/>
                <a:cs typeface="Calibri" panose="020F0502020204030204" pitchFamily="34" charset="0"/>
              </a:rPr>
              <a:t>except</a:t>
            </a:r>
            <a:r>
              <a:rPr lang="de-DE" sz="1250">
                <a:latin typeface="Calibri" panose="020F0502020204030204" pitchFamily="34" charset="0"/>
                <a:cs typeface="Calibri" panose="020F0502020204030204" pitchFamily="34" charset="0"/>
              </a:rPr>
              <a:t> substantial GHG </a:t>
            </a:r>
            <a:r>
              <a:rPr lang="de-DE" sz="1250" err="1">
                <a:latin typeface="Calibri" panose="020F0502020204030204" pitchFamily="34" charset="0"/>
                <a:cs typeface="Calibri" panose="020F0502020204030204" pitchFamily="34" charset="0"/>
              </a:rPr>
              <a:t>improvements</a:t>
            </a:r>
            <a:r>
              <a:rPr lang="de-DE" sz="1250">
                <a:latin typeface="Calibri" panose="020F0502020204030204" pitchFamily="34" charset="0"/>
                <a:cs typeface="Calibri" panose="020F0502020204030204" pitchFamily="34" charset="0"/>
              </a:rPr>
              <a:t>)</a:t>
            </a:r>
            <a:r>
              <a:rPr lang="de-DE" sz="1250" baseline="30000">
                <a:latin typeface="Calibri" panose="020F0502020204030204" pitchFamily="34" charset="0"/>
                <a:cs typeface="Calibri" panose="020F0502020204030204" pitchFamily="34" charset="0"/>
              </a:rPr>
              <a:t>2</a:t>
            </a:r>
          </a:p>
          <a:p>
            <a:r>
              <a:rPr lang="en-US" sz="1250">
                <a:latin typeface="Calibri" panose="020F0502020204030204" pitchFamily="34" charset="0"/>
                <a:cs typeface="Calibri" panose="020F0502020204030204" pitchFamily="34" charset="0"/>
              </a:rPr>
              <a:t>Fossil gas (LNG/CNG) infrastructure for transport</a:t>
            </a:r>
            <a:r>
              <a:rPr lang="en-US" sz="1250" baseline="30000">
                <a:latin typeface="Calibri" panose="020F0502020204030204" pitchFamily="34" charset="0"/>
                <a:cs typeface="Calibri" panose="020F0502020204030204" pitchFamily="34" charset="0"/>
              </a:rPr>
              <a:t>2</a:t>
            </a:r>
          </a:p>
          <a:p>
            <a:r>
              <a:rPr lang="en-US" sz="1250">
                <a:latin typeface="Calibri" panose="020F0502020204030204" pitchFamily="34" charset="0"/>
                <a:cs typeface="Calibri" panose="020F0502020204030204" pitchFamily="34" charset="0"/>
              </a:rPr>
              <a:t>All DNSH criteria from the EU Taxonomy (e.g. </a:t>
            </a:r>
            <a:r>
              <a:rPr lang="en-GB" sz="1250">
                <a:latin typeface="Calibri" panose="020F0502020204030204" pitchFamily="34" charset="0"/>
                <a:cs typeface="Calibri" panose="020F0502020204030204" pitchFamily="34" charset="0"/>
              </a:rPr>
              <a:t>Emissions performance threshold of &gt; 95g CO2 e /</a:t>
            </a:r>
            <a:r>
              <a:rPr lang="en-GB" sz="1250" err="1">
                <a:latin typeface="Calibri" panose="020F0502020204030204" pitchFamily="34" charset="0"/>
                <a:cs typeface="Calibri" panose="020F0502020204030204" pitchFamily="34" charset="0"/>
              </a:rPr>
              <a:t>pkm</a:t>
            </a:r>
            <a:r>
              <a:rPr lang="en-GB" sz="1250">
                <a:latin typeface="Calibri" panose="020F0502020204030204" pitchFamily="34" charset="0"/>
                <a:cs typeface="Calibri" panose="020F0502020204030204" pitchFamily="34" charset="0"/>
              </a:rPr>
              <a:t> for passenger cars</a:t>
            </a:r>
            <a:r>
              <a:rPr lang="en-US" sz="1250">
                <a:latin typeface="Calibri" panose="020F0502020204030204" pitchFamily="34" charset="0"/>
                <a:cs typeface="Calibri" panose="020F0502020204030204" pitchFamily="34" charset="0"/>
              </a:rPr>
              <a:t>)</a:t>
            </a:r>
            <a:r>
              <a:rPr lang="en-US" sz="1250" baseline="30000">
                <a:latin typeface="Calibri" panose="020F0502020204030204" pitchFamily="34" charset="0"/>
                <a:cs typeface="Calibri" panose="020F0502020204030204" pitchFamily="34" charset="0"/>
              </a:rPr>
              <a:t>4</a:t>
            </a:r>
          </a:p>
        </p:txBody>
      </p:sp>
      <p:sp>
        <p:nvSpPr>
          <p:cNvPr id="27" name="Textplatzhalter 6">
            <a:extLst>
              <a:ext uri="{FF2B5EF4-FFF2-40B4-BE49-F238E27FC236}">
                <a16:creationId xmlns:a16="http://schemas.microsoft.com/office/drawing/2014/main" id="{99B406EC-1752-41A6-90A9-D6BBE47B4EC6}"/>
              </a:ext>
            </a:extLst>
          </p:cNvPr>
          <p:cNvSpPr txBox="1">
            <a:spLocks/>
          </p:cNvSpPr>
          <p:nvPr/>
        </p:nvSpPr>
        <p:spPr bwMode="gray">
          <a:xfrm>
            <a:off x="7388521" y="1298816"/>
            <a:ext cx="2194560" cy="360000"/>
          </a:xfrm>
          <a:prstGeom prst="rect">
            <a:avLst/>
          </a:prstGeom>
          <a:solidFill>
            <a:srgbClr val="E3E4EA"/>
          </a:solidFill>
        </p:spPr>
        <p:txBody>
          <a:bodyPr vert="horz" lIns="10800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600" b="1">
                <a:latin typeface="Calibri" panose="020F0502020204030204" pitchFamily="34" charset="0"/>
                <a:cs typeface="Calibri" panose="020F0502020204030204" pitchFamily="34" charset="0"/>
              </a:rPr>
              <a:t>Buildings</a:t>
            </a:r>
          </a:p>
        </p:txBody>
      </p:sp>
      <p:sp>
        <p:nvSpPr>
          <p:cNvPr id="28" name="Textplatzhalter 7">
            <a:extLst>
              <a:ext uri="{FF2B5EF4-FFF2-40B4-BE49-F238E27FC236}">
                <a16:creationId xmlns:a16="http://schemas.microsoft.com/office/drawing/2014/main" id="{5E1363D8-0965-4993-B94F-F57288A05E90}"/>
              </a:ext>
            </a:extLst>
          </p:cNvPr>
          <p:cNvSpPr txBox="1">
            <a:spLocks/>
          </p:cNvSpPr>
          <p:nvPr/>
        </p:nvSpPr>
        <p:spPr bwMode="gray">
          <a:xfrm>
            <a:off x="7384400" y="2335585"/>
            <a:ext cx="2194560" cy="3931920"/>
          </a:xfrm>
          <a:prstGeom prst="rect">
            <a:avLst/>
          </a:prstGeom>
          <a:solidFill>
            <a:srgbClr val="F6F6F8"/>
          </a:solidFill>
          <a:ln w="12700">
            <a:solidFill>
              <a:srgbClr val="53794A"/>
            </a:solidFill>
          </a:ln>
        </p:spPr>
        <p:txBody>
          <a:bodyPr vert="horz" lIns="72000" tIns="72000" rIns="72000" bIns="72000" rtlCol="0">
            <a:noAutofit/>
          </a:bodyPr>
          <a:lstStyle>
            <a:lvl1pPr marL="285750" indent="-285750" algn="l" defTabSz="914400" rtl="0" eaLnBrk="1" latinLnBrk="0" hangingPunct="1">
              <a:lnSpc>
                <a:spcPct val="100000"/>
              </a:lnSpc>
              <a:spcBef>
                <a:spcPts val="0"/>
              </a:spcBef>
              <a:spcAft>
                <a:spcPts val="900"/>
              </a:spcAft>
              <a:buClr>
                <a:srgbClr val="53794A"/>
              </a:buClr>
              <a:buSzPct val="100000"/>
              <a:buFont typeface="Wingdings" panose="05000000000000000000" pitchFamily="2" charset="2"/>
              <a:buChar char="§"/>
              <a:defRPr sz="1800" kern="1200" baseline="0">
                <a:solidFill>
                  <a:schemeClr val="tx1"/>
                </a:solidFill>
                <a:latin typeface="+mn-lt"/>
                <a:ea typeface="Verdana" panose="020B0604030504040204" pitchFamily="34" charset="0"/>
                <a:cs typeface="Verdana" panose="020B0604030504040204" pitchFamily="34" charset="0"/>
              </a:defRPr>
            </a:lvl1pPr>
            <a:lvl2pPr marL="539750" indent="-285750" algn="l" defTabSz="914400" rtl="0" eaLnBrk="1" latinLnBrk="0" hangingPunct="1">
              <a:lnSpc>
                <a:spcPts val="2800"/>
              </a:lnSpc>
              <a:spcBef>
                <a:spcPts val="0"/>
              </a:spcBef>
              <a:spcAft>
                <a:spcPts val="900"/>
              </a:spcAft>
              <a:buClr>
                <a:srgbClr val="53794A"/>
              </a:buClr>
              <a:buFont typeface="Wingdings" panose="05000000000000000000" pitchFamily="2" charset="2"/>
              <a:buChar char="Ø"/>
              <a:defRPr sz="16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250">
                <a:latin typeface="Calibri" panose="020F0502020204030204" pitchFamily="34" charset="0"/>
                <a:cs typeface="Calibri" panose="020F0502020204030204" pitchFamily="34" charset="0"/>
              </a:rPr>
              <a:t>Fossil-fuel based heating appliances</a:t>
            </a:r>
            <a:r>
              <a:rPr lang="en-US" sz="1250" baseline="30000">
                <a:latin typeface="Calibri" panose="020F0502020204030204" pitchFamily="34" charset="0"/>
                <a:cs typeface="Calibri" panose="020F0502020204030204" pitchFamily="34" charset="0"/>
              </a:rPr>
              <a:t>3</a:t>
            </a:r>
          </a:p>
          <a:p>
            <a:r>
              <a:rPr lang="en-US" sz="1250">
                <a:latin typeface="Calibri" panose="020F0502020204030204" pitchFamily="34" charset="0"/>
                <a:cs typeface="Calibri" panose="020F0502020204030204" pitchFamily="34" charset="0"/>
              </a:rPr>
              <a:t>DNSH criteria from the EU Taxonomy (e.g. new b</a:t>
            </a:r>
            <a:r>
              <a:rPr lang="en-GB" sz="1250" err="1">
                <a:latin typeface="Calibri" panose="020F0502020204030204" pitchFamily="34" charset="0"/>
                <a:cs typeface="Calibri" panose="020F0502020204030204" pitchFamily="34" charset="0"/>
              </a:rPr>
              <a:t>uilding</a:t>
            </a:r>
            <a:r>
              <a:rPr lang="en-GB" sz="1250">
                <a:latin typeface="Calibri" panose="020F0502020204030204" pitchFamily="34" charset="0"/>
                <a:cs typeface="Calibri" panose="020F0502020204030204" pitchFamily="34" charset="0"/>
              </a:rPr>
              <a:t> must comply with all applicable mandatory national/regional regulations regarding energy &amp; carbon performance</a:t>
            </a:r>
            <a:r>
              <a:rPr lang="en-US" sz="1250">
                <a:latin typeface="Calibri" panose="020F0502020204030204" pitchFamily="34" charset="0"/>
                <a:cs typeface="Calibri" panose="020F0502020204030204" pitchFamily="34" charset="0"/>
              </a:rPr>
              <a:t>)</a:t>
            </a:r>
            <a:r>
              <a:rPr lang="en-US" sz="1250" baseline="30000">
                <a:latin typeface="Calibri" panose="020F0502020204030204" pitchFamily="34" charset="0"/>
                <a:cs typeface="Calibri" panose="020F0502020204030204" pitchFamily="34" charset="0"/>
              </a:rPr>
              <a:t>4</a:t>
            </a:r>
          </a:p>
          <a:p>
            <a:r>
              <a:rPr lang="en-US" sz="1250">
                <a:latin typeface="Calibri" panose="020F0502020204030204" pitchFamily="34" charset="0"/>
                <a:cs typeface="Calibri" panose="020F0502020204030204" pitchFamily="34" charset="0"/>
              </a:rPr>
              <a:t>[….]</a:t>
            </a:r>
          </a:p>
        </p:txBody>
      </p:sp>
      <p:sp>
        <p:nvSpPr>
          <p:cNvPr id="29" name="Textplatzhalter 6">
            <a:extLst>
              <a:ext uri="{FF2B5EF4-FFF2-40B4-BE49-F238E27FC236}">
                <a16:creationId xmlns:a16="http://schemas.microsoft.com/office/drawing/2014/main" id="{839A2155-3082-4B13-99BF-AFCBBF416689}"/>
              </a:ext>
            </a:extLst>
          </p:cNvPr>
          <p:cNvSpPr txBox="1">
            <a:spLocks/>
          </p:cNvSpPr>
          <p:nvPr/>
        </p:nvSpPr>
        <p:spPr bwMode="gray">
          <a:xfrm>
            <a:off x="148046" y="6711865"/>
            <a:ext cx="11887200" cy="146135"/>
          </a:xfrm>
          <a:prstGeom prst="rect">
            <a:avLst/>
          </a:prstGeom>
          <a:no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050">
                <a:latin typeface="Calibri" panose="020F0502020204030204" pitchFamily="34" charset="0"/>
                <a:cs typeface="Calibri" panose="020F0502020204030204" pitchFamily="34" charset="0"/>
              </a:rPr>
              <a:t>1) As stated in the Ecolabel exclusion criteria (</a:t>
            </a:r>
            <a:r>
              <a:rPr lang="en-US" sz="1050">
                <a:latin typeface="Calibri" panose="020F0502020204030204" pitchFamily="34" charset="0"/>
                <a:cs typeface="Calibri" panose="020F0502020204030204" pitchFamily="34" charset="0"/>
                <a:hlinkClick r:id="rId3"/>
              </a:rPr>
              <a:t>link</a:t>
            </a:r>
            <a:r>
              <a:rPr lang="en-US" sz="1050">
                <a:latin typeface="Calibri" panose="020F0502020204030204" pitchFamily="34" charset="0"/>
                <a:cs typeface="Calibri" panose="020F0502020204030204" pitchFamily="34" charset="0"/>
              </a:rPr>
              <a:t> );2) as suggested by the G-10 </a:t>
            </a:r>
            <a:r>
              <a:rPr lang="en-US" sz="1050">
                <a:latin typeface="Calibri" panose="020F0502020204030204" pitchFamily="34" charset="0"/>
                <a:cs typeface="Calibri" panose="020F0502020204030204" pitchFamily="34" charset="0"/>
                <a:hlinkClick r:id="rId4"/>
              </a:rPr>
              <a:t>(link)</a:t>
            </a:r>
            <a:r>
              <a:rPr lang="en-US" sz="1050">
                <a:latin typeface="Calibri" panose="020F0502020204030204" pitchFamily="34" charset="0"/>
                <a:cs typeface="Calibri" panose="020F0502020204030204" pitchFamily="34" charset="0"/>
              </a:rPr>
              <a:t> ; 3) Climate &amp; Company (2020) – Study for Agora (</a:t>
            </a:r>
            <a:r>
              <a:rPr lang="en-US" sz="1050">
                <a:latin typeface="Calibri" panose="020F0502020204030204" pitchFamily="34" charset="0"/>
                <a:cs typeface="Calibri" panose="020F0502020204030204" pitchFamily="34" charset="0"/>
                <a:hlinkClick r:id="rId5"/>
              </a:rPr>
              <a:t>link</a:t>
            </a:r>
            <a:r>
              <a:rPr lang="en-US" sz="1050">
                <a:latin typeface="Calibri" panose="020F0502020204030204" pitchFamily="34" charset="0"/>
                <a:cs typeface="Calibri" panose="020F0502020204030204" pitchFamily="34" charset="0"/>
              </a:rPr>
              <a:t>); 4) Taxonomy, DNSH to objective “mitigation” (part of the climate change adaptation Taxonomy) // Note: Plus, there are overall exclusion activities by the IFC World Bank Group </a:t>
            </a:r>
            <a:r>
              <a:rPr lang="en-US" sz="1050">
                <a:latin typeface="Calibri" panose="020F0502020204030204" pitchFamily="34" charset="0"/>
                <a:cs typeface="Calibri" panose="020F0502020204030204" pitchFamily="34" charset="0"/>
                <a:hlinkClick r:id="rId6"/>
              </a:rPr>
              <a:t>(link)</a:t>
            </a:r>
            <a:r>
              <a:rPr lang="en-US" sz="1050">
                <a:latin typeface="Calibri" panose="020F0502020204030204" pitchFamily="34" charset="0"/>
                <a:cs typeface="Calibri" panose="020F0502020204030204" pitchFamily="34" charset="0"/>
              </a:rPr>
              <a:t> or the </a:t>
            </a:r>
            <a:r>
              <a:rPr lang="en-US" sz="1050" err="1">
                <a:latin typeface="Calibri" panose="020F0502020204030204" pitchFamily="34" charset="0"/>
                <a:cs typeface="Calibri" panose="020F0502020204030204" pitchFamily="34" charset="0"/>
              </a:rPr>
              <a:t>KfW</a:t>
            </a:r>
            <a:r>
              <a:rPr lang="en-US" sz="1050">
                <a:latin typeface="Calibri" panose="020F0502020204030204" pitchFamily="34" charset="0"/>
                <a:cs typeface="Calibri" panose="020F0502020204030204" pitchFamily="34" charset="0"/>
              </a:rPr>
              <a:t> </a:t>
            </a:r>
            <a:r>
              <a:rPr lang="en-US" sz="1050">
                <a:latin typeface="Calibri" panose="020F0502020204030204" pitchFamily="34" charset="0"/>
                <a:cs typeface="Calibri" panose="020F0502020204030204" pitchFamily="34" charset="0"/>
                <a:hlinkClick r:id="rId7"/>
              </a:rPr>
              <a:t>(link)</a:t>
            </a:r>
            <a:r>
              <a:rPr lang="en-US" sz="1050">
                <a:latin typeface="Calibri" panose="020F0502020204030204" pitchFamily="34" charset="0"/>
                <a:cs typeface="Calibri" panose="020F0502020204030204" pitchFamily="34" charset="0"/>
              </a:rPr>
              <a:t>.</a:t>
            </a:r>
          </a:p>
          <a:p>
            <a:endParaRPr lang="en-US" sz="1050">
              <a:latin typeface="Calibri" panose="020F0502020204030204" pitchFamily="34" charset="0"/>
              <a:cs typeface="Calibri" panose="020F0502020204030204" pitchFamily="34" charset="0"/>
            </a:endParaRPr>
          </a:p>
        </p:txBody>
      </p:sp>
      <p:sp>
        <p:nvSpPr>
          <p:cNvPr id="30" name="Textplatzhalter 6">
            <a:extLst>
              <a:ext uri="{FF2B5EF4-FFF2-40B4-BE49-F238E27FC236}">
                <a16:creationId xmlns:a16="http://schemas.microsoft.com/office/drawing/2014/main" id="{86EB50F0-0123-4056-8B05-6CEF0E29FE0D}"/>
              </a:ext>
            </a:extLst>
          </p:cNvPr>
          <p:cNvSpPr txBox="1">
            <a:spLocks/>
          </p:cNvSpPr>
          <p:nvPr/>
        </p:nvSpPr>
        <p:spPr bwMode="gray">
          <a:xfrm>
            <a:off x="9840686" y="1298816"/>
            <a:ext cx="2194560" cy="360000"/>
          </a:xfrm>
          <a:prstGeom prst="rect">
            <a:avLst/>
          </a:prstGeom>
          <a:solidFill>
            <a:srgbClr val="E3E4EA"/>
          </a:solidFill>
        </p:spPr>
        <p:txBody>
          <a:bodyPr vert="horz" lIns="10800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600" b="1">
                <a:latin typeface="Calibri" panose="020F0502020204030204" pitchFamily="34" charset="0"/>
                <a:cs typeface="Calibri" panose="020F0502020204030204" pitchFamily="34" charset="0"/>
              </a:rPr>
              <a:t>Agriculture / Forestry</a:t>
            </a:r>
          </a:p>
        </p:txBody>
      </p:sp>
      <p:sp>
        <p:nvSpPr>
          <p:cNvPr id="31" name="Textplatzhalter 7">
            <a:extLst>
              <a:ext uri="{FF2B5EF4-FFF2-40B4-BE49-F238E27FC236}">
                <a16:creationId xmlns:a16="http://schemas.microsoft.com/office/drawing/2014/main" id="{8EB5B88D-6CF9-46C6-BE0A-CCDC6E8020EB}"/>
              </a:ext>
            </a:extLst>
          </p:cNvPr>
          <p:cNvSpPr txBox="1">
            <a:spLocks/>
          </p:cNvSpPr>
          <p:nvPr/>
        </p:nvSpPr>
        <p:spPr bwMode="gray">
          <a:xfrm>
            <a:off x="9836565" y="2335585"/>
            <a:ext cx="2194560" cy="3931920"/>
          </a:xfrm>
          <a:prstGeom prst="rect">
            <a:avLst/>
          </a:prstGeom>
          <a:solidFill>
            <a:srgbClr val="F6F6F8"/>
          </a:solidFill>
          <a:ln w="12700">
            <a:solidFill>
              <a:srgbClr val="53794A"/>
            </a:solidFill>
          </a:ln>
        </p:spPr>
        <p:txBody>
          <a:bodyPr vert="horz" lIns="72000" tIns="72000" rIns="72000" bIns="72000" rtlCol="0">
            <a:noAutofit/>
          </a:bodyPr>
          <a:lstStyle>
            <a:lvl1pPr marL="285750" indent="-285750" algn="l" defTabSz="914400" rtl="0" eaLnBrk="1" latinLnBrk="0" hangingPunct="1">
              <a:lnSpc>
                <a:spcPct val="100000"/>
              </a:lnSpc>
              <a:spcBef>
                <a:spcPts val="0"/>
              </a:spcBef>
              <a:spcAft>
                <a:spcPts val="900"/>
              </a:spcAft>
              <a:buClr>
                <a:srgbClr val="53794A"/>
              </a:buClr>
              <a:buSzPct val="100000"/>
              <a:buFont typeface="Wingdings" panose="05000000000000000000" pitchFamily="2" charset="2"/>
              <a:buChar char="§"/>
              <a:defRPr sz="1800" kern="1200" baseline="0">
                <a:solidFill>
                  <a:schemeClr val="tx1"/>
                </a:solidFill>
                <a:latin typeface="+mn-lt"/>
                <a:ea typeface="Verdana" panose="020B0604030504040204" pitchFamily="34" charset="0"/>
                <a:cs typeface="Verdana" panose="020B0604030504040204" pitchFamily="34" charset="0"/>
              </a:defRPr>
            </a:lvl1pPr>
            <a:lvl2pPr marL="539750" indent="-285750" algn="l" defTabSz="914400" rtl="0" eaLnBrk="1" latinLnBrk="0" hangingPunct="1">
              <a:lnSpc>
                <a:spcPts val="2800"/>
              </a:lnSpc>
              <a:spcBef>
                <a:spcPts val="0"/>
              </a:spcBef>
              <a:spcAft>
                <a:spcPts val="900"/>
              </a:spcAft>
              <a:buClr>
                <a:srgbClr val="53794A"/>
              </a:buClr>
              <a:buFont typeface="Wingdings" panose="05000000000000000000" pitchFamily="2" charset="2"/>
              <a:buChar char="Ø"/>
              <a:defRPr sz="16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1250">
                <a:latin typeface="Calibri" panose="020F0502020204030204" pitchFamily="34" charset="0"/>
                <a:cs typeface="Calibri" panose="020F0502020204030204" pitchFamily="34" charset="0"/>
              </a:rPr>
              <a:t>Production of agricultural products on land obtained as a result of deforestation of primary forest […] after the year 2000</a:t>
            </a:r>
            <a:r>
              <a:rPr lang="en-GB" sz="1250" baseline="30000">
                <a:latin typeface="Calibri" panose="020F0502020204030204" pitchFamily="34" charset="0"/>
                <a:cs typeface="Calibri" panose="020F0502020204030204" pitchFamily="34" charset="0"/>
              </a:rPr>
              <a:t>1</a:t>
            </a:r>
            <a:r>
              <a:rPr lang="en-GB" sz="1250">
                <a:latin typeface="Calibri" panose="020F0502020204030204" pitchFamily="34" charset="0"/>
                <a:cs typeface="Calibri" panose="020F0502020204030204" pitchFamily="34" charset="0"/>
              </a:rPr>
              <a:t> </a:t>
            </a:r>
          </a:p>
          <a:p>
            <a:r>
              <a:rPr lang="en-GB" sz="1250">
                <a:latin typeface="Calibri" panose="020F0502020204030204" pitchFamily="34" charset="0"/>
                <a:cs typeface="Calibri" panose="020F0502020204030204" pitchFamily="34" charset="0"/>
              </a:rPr>
              <a:t>Livestock farming, unless organic or extensive (&lt;0.7 LSU/ha)</a:t>
            </a:r>
            <a:r>
              <a:rPr lang="en-GB" sz="1250" baseline="30000">
                <a:latin typeface="Calibri" panose="020F0502020204030204" pitchFamily="34" charset="0"/>
                <a:cs typeface="Calibri" panose="020F0502020204030204" pitchFamily="34" charset="0"/>
              </a:rPr>
              <a:t>2</a:t>
            </a:r>
          </a:p>
          <a:p>
            <a:r>
              <a:rPr lang="en-GB" sz="1250">
                <a:latin typeface="Calibri" panose="020F0502020204030204" pitchFamily="34" charset="0"/>
                <a:cs typeface="Calibri" panose="020F0502020204030204" pitchFamily="34" charset="0"/>
              </a:rPr>
              <a:t>Timber production unless operator demonstrates that harvest is covered by valid licences and not from primary forest with high biodiversity value &amp; carbon stock.</a:t>
            </a:r>
            <a:r>
              <a:rPr lang="en-GB" sz="1250" baseline="30000">
                <a:latin typeface="Calibri" panose="020F0502020204030204" pitchFamily="34" charset="0"/>
                <a:cs typeface="Calibri" panose="020F0502020204030204" pitchFamily="34" charset="0"/>
              </a:rPr>
              <a:t>1</a:t>
            </a:r>
          </a:p>
          <a:p>
            <a:r>
              <a:rPr lang="en-GB" sz="1250">
                <a:latin typeface="Calibri" panose="020F0502020204030204" pitchFamily="34" charset="0"/>
                <a:cs typeface="Calibri" panose="020F0502020204030204" pitchFamily="34" charset="0"/>
              </a:rPr>
              <a:t>DNSH criteria from EU Taxonomy.</a:t>
            </a:r>
            <a:r>
              <a:rPr lang="en-GB" sz="1250" baseline="30000">
                <a:latin typeface="Calibri" panose="020F0502020204030204" pitchFamily="34" charset="0"/>
                <a:cs typeface="Calibri" panose="020F0502020204030204" pitchFamily="34" charset="0"/>
              </a:rPr>
              <a:t>4</a:t>
            </a:r>
          </a:p>
        </p:txBody>
      </p:sp>
      <p:sp>
        <p:nvSpPr>
          <p:cNvPr id="32" name="Textplatzhalter 7">
            <a:extLst>
              <a:ext uri="{FF2B5EF4-FFF2-40B4-BE49-F238E27FC236}">
                <a16:creationId xmlns:a16="http://schemas.microsoft.com/office/drawing/2014/main" id="{BB12EBC2-A9C5-4633-A770-DD9D7F9373FA}"/>
              </a:ext>
            </a:extLst>
          </p:cNvPr>
          <p:cNvSpPr txBox="1">
            <a:spLocks/>
          </p:cNvSpPr>
          <p:nvPr/>
        </p:nvSpPr>
        <p:spPr bwMode="gray">
          <a:xfrm>
            <a:off x="171296" y="1739142"/>
            <a:ext cx="2194560" cy="457200"/>
          </a:xfrm>
          <a:prstGeom prst="rect">
            <a:avLst/>
          </a:prstGeom>
          <a:solidFill>
            <a:srgbClr val="F6F6F8"/>
          </a:solidFill>
          <a:ln w="12700">
            <a:solidFill>
              <a:srgbClr val="53794A"/>
            </a:solidFill>
          </a:ln>
        </p:spPr>
        <p:txBody>
          <a:bodyPr vert="horz" lIns="72000" tIns="72000" rIns="72000" bIns="72000" rtlCol="0">
            <a:noAutofit/>
          </a:bodyPr>
          <a:lstStyle>
            <a:lvl1pPr marL="285750" indent="-285750" algn="l" defTabSz="914400" rtl="0" eaLnBrk="1" latinLnBrk="0" hangingPunct="1">
              <a:lnSpc>
                <a:spcPct val="100000"/>
              </a:lnSpc>
              <a:spcBef>
                <a:spcPts val="0"/>
              </a:spcBef>
              <a:spcAft>
                <a:spcPts val="900"/>
              </a:spcAft>
              <a:buClr>
                <a:srgbClr val="53794A"/>
              </a:buClr>
              <a:buSzPct val="100000"/>
              <a:buFont typeface="Wingdings" panose="05000000000000000000" pitchFamily="2" charset="2"/>
              <a:buChar char="§"/>
              <a:defRPr sz="1800" kern="1200" baseline="0">
                <a:solidFill>
                  <a:schemeClr val="tx1"/>
                </a:solidFill>
                <a:latin typeface="+mn-lt"/>
                <a:ea typeface="Verdana" panose="020B0604030504040204" pitchFamily="34" charset="0"/>
                <a:cs typeface="Verdana" panose="020B0604030504040204" pitchFamily="34" charset="0"/>
              </a:defRPr>
            </a:lvl1pPr>
            <a:lvl2pPr marL="539750" indent="-285750" algn="l" defTabSz="914400" rtl="0" eaLnBrk="1" latinLnBrk="0" hangingPunct="1">
              <a:lnSpc>
                <a:spcPts val="2800"/>
              </a:lnSpc>
              <a:spcBef>
                <a:spcPts val="0"/>
              </a:spcBef>
              <a:spcAft>
                <a:spcPts val="900"/>
              </a:spcAft>
              <a:buClr>
                <a:srgbClr val="53794A"/>
              </a:buClr>
              <a:buFont typeface="Wingdings" panose="05000000000000000000" pitchFamily="2" charset="2"/>
              <a:buChar char="Ø"/>
              <a:defRPr sz="16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300" b="1" i="1">
                <a:latin typeface="Calibri" panose="020F0502020204030204" pitchFamily="34" charset="0"/>
                <a:cs typeface="Calibri" panose="020F0502020204030204" pitchFamily="34" charset="0"/>
              </a:rPr>
              <a:t>20% of EU emissions, high risks of lock in</a:t>
            </a:r>
          </a:p>
        </p:txBody>
      </p:sp>
      <p:sp>
        <p:nvSpPr>
          <p:cNvPr id="33" name="Textplatzhalter 7">
            <a:extLst>
              <a:ext uri="{FF2B5EF4-FFF2-40B4-BE49-F238E27FC236}">
                <a16:creationId xmlns:a16="http://schemas.microsoft.com/office/drawing/2014/main" id="{E8207607-E222-4771-8DFC-80D39989318B}"/>
              </a:ext>
            </a:extLst>
          </p:cNvPr>
          <p:cNvSpPr txBox="1">
            <a:spLocks/>
          </p:cNvSpPr>
          <p:nvPr/>
        </p:nvSpPr>
        <p:spPr bwMode="gray">
          <a:xfrm>
            <a:off x="2558393" y="1739142"/>
            <a:ext cx="2194560" cy="457200"/>
          </a:xfrm>
          <a:prstGeom prst="rect">
            <a:avLst/>
          </a:prstGeom>
          <a:solidFill>
            <a:srgbClr val="F6F6F8"/>
          </a:solidFill>
          <a:ln w="12700">
            <a:solidFill>
              <a:srgbClr val="53794A"/>
            </a:solidFill>
          </a:ln>
        </p:spPr>
        <p:txBody>
          <a:bodyPr vert="horz" lIns="72000" tIns="72000" rIns="72000" bIns="72000" rtlCol="0">
            <a:noAutofit/>
          </a:bodyPr>
          <a:lstStyle>
            <a:lvl1pPr marL="285750" indent="-285750" algn="l" defTabSz="914400" rtl="0" eaLnBrk="1" latinLnBrk="0" hangingPunct="1">
              <a:lnSpc>
                <a:spcPct val="100000"/>
              </a:lnSpc>
              <a:spcBef>
                <a:spcPts val="0"/>
              </a:spcBef>
              <a:spcAft>
                <a:spcPts val="900"/>
              </a:spcAft>
              <a:buClr>
                <a:srgbClr val="53794A"/>
              </a:buClr>
              <a:buSzPct val="100000"/>
              <a:buFont typeface="Wingdings" panose="05000000000000000000" pitchFamily="2" charset="2"/>
              <a:buChar char="§"/>
              <a:defRPr sz="1800" kern="1200" baseline="0">
                <a:solidFill>
                  <a:schemeClr val="tx1"/>
                </a:solidFill>
                <a:latin typeface="+mn-lt"/>
                <a:ea typeface="Verdana" panose="020B0604030504040204" pitchFamily="34" charset="0"/>
                <a:cs typeface="Verdana" panose="020B0604030504040204" pitchFamily="34" charset="0"/>
              </a:defRPr>
            </a:lvl1pPr>
            <a:lvl2pPr marL="539750" indent="-285750" algn="l" defTabSz="914400" rtl="0" eaLnBrk="1" latinLnBrk="0" hangingPunct="1">
              <a:lnSpc>
                <a:spcPts val="2800"/>
              </a:lnSpc>
              <a:spcBef>
                <a:spcPts val="0"/>
              </a:spcBef>
              <a:spcAft>
                <a:spcPts val="900"/>
              </a:spcAft>
              <a:buClr>
                <a:srgbClr val="53794A"/>
              </a:buClr>
              <a:buFont typeface="Wingdings" panose="05000000000000000000" pitchFamily="2" charset="2"/>
              <a:buChar char="Ø"/>
              <a:defRPr sz="16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300" b="1" i="1">
                <a:latin typeface="Calibri" panose="020F0502020204030204" pitchFamily="34" charset="0"/>
                <a:cs typeface="Calibri" panose="020F0502020204030204" pitchFamily="34" charset="0"/>
              </a:rPr>
              <a:t>30% of EU emissions, key to electrify processes</a:t>
            </a:r>
          </a:p>
        </p:txBody>
      </p:sp>
      <p:sp>
        <p:nvSpPr>
          <p:cNvPr id="34" name="Textplatzhalter 7">
            <a:extLst>
              <a:ext uri="{FF2B5EF4-FFF2-40B4-BE49-F238E27FC236}">
                <a16:creationId xmlns:a16="http://schemas.microsoft.com/office/drawing/2014/main" id="{DEECE8A5-3F94-4B80-B442-64F1C54C7A4B}"/>
              </a:ext>
            </a:extLst>
          </p:cNvPr>
          <p:cNvSpPr txBox="1">
            <a:spLocks/>
          </p:cNvSpPr>
          <p:nvPr/>
        </p:nvSpPr>
        <p:spPr bwMode="gray">
          <a:xfrm>
            <a:off x="5014939" y="1739142"/>
            <a:ext cx="2194560" cy="457200"/>
          </a:xfrm>
          <a:prstGeom prst="rect">
            <a:avLst/>
          </a:prstGeom>
          <a:solidFill>
            <a:srgbClr val="F6F6F8"/>
          </a:solidFill>
          <a:ln w="12700">
            <a:solidFill>
              <a:srgbClr val="53794A"/>
            </a:solidFill>
          </a:ln>
        </p:spPr>
        <p:txBody>
          <a:bodyPr vert="horz" lIns="72000" tIns="72000" rIns="72000" bIns="72000" rtlCol="0" anchor="ctr">
            <a:noAutofit/>
          </a:bodyPr>
          <a:lstStyle>
            <a:lvl1pPr marL="285750" indent="-285750" algn="l" defTabSz="914400" rtl="0" eaLnBrk="1" latinLnBrk="0" hangingPunct="1">
              <a:lnSpc>
                <a:spcPct val="100000"/>
              </a:lnSpc>
              <a:spcBef>
                <a:spcPts val="0"/>
              </a:spcBef>
              <a:spcAft>
                <a:spcPts val="900"/>
              </a:spcAft>
              <a:buClr>
                <a:srgbClr val="53794A"/>
              </a:buClr>
              <a:buSzPct val="100000"/>
              <a:buFont typeface="Wingdings" panose="05000000000000000000" pitchFamily="2" charset="2"/>
              <a:buChar char="§"/>
              <a:defRPr sz="1800" kern="1200" baseline="0">
                <a:solidFill>
                  <a:schemeClr val="tx1"/>
                </a:solidFill>
                <a:latin typeface="+mn-lt"/>
                <a:ea typeface="Verdana" panose="020B0604030504040204" pitchFamily="34" charset="0"/>
                <a:cs typeface="Verdana" panose="020B0604030504040204" pitchFamily="34" charset="0"/>
              </a:defRPr>
            </a:lvl1pPr>
            <a:lvl2pPr marL="539750" indent="-285750" algn="l" defTabSz="914400" rtl="0" eaLnBrk="1" latinLnBrk="0" hangingPunct="1">
              <a:lnSpc>
                <a:spcPts val="2800"/>
              </a:lnSpc>
              <a:spcBef>
                <a:spcPts val="0"/>
              </a:spcBef>
              <a:spcAft>
                <a:spcPts val="900"/>
              </a:spcAft>
              <a:buClr>
                <a:srgbClr val="53794A"/>
              </a:buClr>
              <a:buFont typeface="Wingdings" panose="05000000000000000000" pitchFamily="2" charset="2"/>
              <a:buChar char="Ø"/>
              <a:defRPr sz="16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1300" b="1" i="1">
                <a:latin typeface="Calibri" panose="020F0502020204030204" pitchFamily="34" charset="0"/>
                <a:cs typeface="Calibri" panose="020F0502020204030204" pitchFamily="34" charset="0"/>
              </a:rPr>
              <a:t>22% of EU emissions</a:t>
            </a:r>
          </a:p>
        </p:txBody>
      </p:sp>
      <p:sp>
        <p:nvSpPr>
          <p:cNvPr id="35" name="Textplatzhalter 7">
            <a:extLst>
              <a:ext uri="{FF2B5EF4-FFF2-40B4-BE49-F238E27FC236}">
                <a16:creationId xmlns:a16="http://schemas.microsoft.com/office/drawing/2014/main" id="{F2BF54DF-273D-4C7B-B597-BFE28C156656}"/>
              </a:ext>
            </a:extLst>
          </p:cNvPr>
          <p:cNvSpPr txBox="1">
            <a:spLocks/>
          </p:cNvSpPr>
          <p:nvPr/>
        </p:nvSpPr>
        <p:spPr bwMode="gray">
          <a:xfrm>
            <a:off x="7384400" y="1739142"/>
            <a:ext cx="2194560" cy="457200"/>
          </a:xfrm>
          <a:prstGeom prst="rect">
            <a:avLst/>
          </a:prstGeom>
          <a:solidFill>
            <a:srgbClr val="F6F6F8"/>
          </a:solidFill>
          <a:ln w="12700">
            <a:solidFill>
              <a:srgbClr val="53794A"/>
            </a:solidFill>
          </a:ln>
        </p:spPr>
        <p:txBody>
          <a:bodyPr vert="horz" lIns="72000" tIns="72000" rIns="72000" bIns="72000" rtlCol="0" anchor="ctr">
            <a:noAutofit/>
          </a:bodyPr>
          <a:lstStyle>
            <a:lvl1pPr marL="285750" indent="-285750" algn="l" defTabSz="914400" rtl="0" eaLnBrk="1" latinLnBrk="0" hangingPunct="1">
              <a:lnSpc>
                <a:spcPct val="100000"/>
              </a:lnSpc>
              <a:spcBef>
                <a:spcPts val="0"/>
              </a:spcBef>
              <a:spcAft>
                <a:spcPts val="900"/>
              </a:spcAft>
              <a:buClr>
                <a:srgbClr val="53794A"/>
              </a:buClr>
              <a:buSzPct val="100000"/>
              <a:buFont typeface="Wingdings" panose="05000000000000000000" pitchFamily="2" charset="2"/>
              <a:buChar char="§"/>
              <a:defRPr sz="1800" kern="1200" baseline="0">
                <a:solidFill>
                  <a:schemeClr val="tx1"/>
                </a:solidFill>
                <a:latin typeface="+mn-lt"/>
                <a:ea typeface="Verdana" panose="020B0604030504040204" pitchFamily="34" charset="0"/>
                <a:cs typeface="Verdana" panose="020B0604030504040204" pitchFamily="34" charset="0"/>
              </a:defRPr>
            </a:lvl1pPr>
            <a:lvl2pPr marL="539750" indent="-285750" algn="l" defTabSz="914400" rtl="0" eaLnBrk="1" latinLnBrk="0" hangingPunct="1">
              <a:lnSpc>
                <a:spcPts val="2800"/>
              </a:lnSpc>
              <a:spcBef>
                <a:spcPts val="0"/>
              </a:spcBef>
              <a:spcAft>
                <a:spcPts val="900"/>
              </a:spcAft>
              <a:buClr>
                <a:srgbClr val="53794A"/>
              </a:buClr>
              <a:buFont typeface="Wingdings" panose="05000000000000000000" pitchFamily="2" charset="2"/>
              <a:buChar char="Ø"/>
              <a:defRPr sz="16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1300" b="1" i="1">
                <a:latin typeface="Calibri" panose="020F0502020204030204" pitchFamily="34" charset="0"/>
                <a:cs typeface="Calibri" panose="020F0502020204030204" pitchFamily="34" charset="0"/>
              </a:rPr>
              <a:t>13% of EU emissions</a:t>
            </a:r>
          </a:p>
        </p:txBody>
      </p:sp>
      <p:sp>
        <p:nvSpPr>
          <p:cNvPr id="36" name="Textplatzhalter 7">
            <a:extLst>
              <a:ext uri="{FF2B5EF4-FFF2-40B4-BE49-F238E27FC236}">
                <a16:creationId xmlns:a16="http://schemas.microsoft.com/office/drawing/2014/main" id="{425E1155-87E8-48F8-9DB9-02F5D58D80DC}"/>
              </a:ext>
            </a:extLst>
          </p:cNvPr>
          <p:cNvSpPr txBox="1">
            <a:spLocks/>
          </p:cNvSpPr>
          <p:nvPr/>
        </p:nvSpPr>
        <p:spPr bwMode="gray">
          <a:xfrm>
            <a:off x="9836565" y="1739142"/>
            <a:ext cx="2194560" cy="457200"/>
          </a:xfrm>
          <a:prstGeom prst="rect">
            <a:avLst/>
          </a:prstGeom>
          <a:solidFill>
            <a:srgbClr val="F6F6F8"/>
          </a:solidFill>
          <a:ln w="12700">
            <a:solidFill>
              <a:srgbClr val="53794A"/>
            </a:solidFill>
          </a:ln>
        </p:spPr>
        <p:txBody>
          <a:bodyPr vert="horz" lIns="72000" tIns="72000" rIns="72000" bIns="72000" rtlCol="0" anchor="ctr">
            <a:noAutofit/>
          </a:bodyPr>
          <a:lstStyle>
            <a:lvl1pPr marL="285750" indent="-285750" algn="l" defTabSz="914400" rtl="0" eaLnBrk="1" latinLnBrk="0" hangingPunct="1">
              <a:lnSpc>
                <a:spcPct val="100000"/>
              </a:lnSpc>
              <a:spcBef>
                <a:spcPts val="0"/>
              </a:spcBef>
              <a:spcAft>
                <a:spcPts val="900"/>
              </a:spcAft>
              <a:buClr>
                <a:srgbClr val="53794A"/>
              </a:buClr>
              <a:buSzPct val="100000"/>
              <a:buFont typeface="Wingdings" panose="05000000000000000000" pitchFamily="2" charset="2"/>
              <a:buChar char="§"/>
              <a:defRPr sz="1800" kern="1200" baseline="0">
                <a:solidFill>
                  <a:schemeClr val="tx1"/>
                </a:solidFill>
                <a:latin typeface="+mn-lt"/>
                <a:ea typeface="Verdana" panose="020B0604030504040204" pitchFamily="34" charset="0"/>
                <a:cs typeface="Verdana" panose="020B0604030504040204" pitchFamily="34" charset="0"/>
              </a:defRPr>
            </a:lvl1pPr>
            <a:lvl2pPr marL="539750" indent="-285750" algn="l" defTabSz="914400" rtl="0" eaLnBrk="1" latinLnBrk="0" hangingPunct="1">
              <a:lnSpc>
                <a:spcPts val="2800"/>
              </a:lnSpc>
              <a:spcBef>
                <a:spcPts val="0"/>
              </a:spcBef>
              <a:spcAft>
                <a:spcPts val="900"/>
              </a:spcAft>
              <a:buClr>
                <a:srgbClr val="53794A"/>
              </a:buClr>
              <a:buFont typeface="Wingdings" panose="05000000000000000000" pitchFamily="2" charset="2"/>
              <a:buChar char="Ø"/>
              <a:defRPr sz="16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1300" b="1" i="1">
                <a:latin typeface="Calibri" panose="020F0502020204030204" pitchFamily="34" charset="0"/>
                <a:cs typeface="Calibri" panose="020F0502020204030204" pitchFamily="34" charset="0"/>
              </a:rPr>
              <a:t>12% of EU emissions</a:t>
            </a:r>
          </a:p>
        </p:txBody>
      </p:sp>
    </p:spTree>
    <p:extLst>
      <p:ext uri="{BB962C8B-B14F-4D97-AF65-F5344CB8AC3E}">
        <p14:creationId xmlns:p14="http://schemas.microsoft.com/office/powerpoint/2010/main" val="3237743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tertitel 3">
            <a:extLst>
              <a:ext uri="{FF2B5EF4-FFF2-40B4-BE49-F238E27FC236}">
                <a16:creationId xmlns:a16="http://schemas.microsoft.com/office/drawing/2014/main" id="{92B3E78F-264F-40C7-A692-9D6DB7664500}"/>
              </a:ext>
            </a:extLst>
          </p:cNvPr>
          <p:cNvSpPr>
            <a:spLocks noGrp="1"/>
          </p:cNvSpPr>
          <p:nvPr>
            <p:ph type="subTitle" idx="1"/>
          </p:nvPr>
        </p:nvSpPr>
        <p:spPr/>
        <p:txBody>
          <a:bodyPr>
            <a:normAutofit/>
          </a:bodyPr>
          <a:lstStyle/>
          <a:p>
            <a:r>
              <a:rPr lang="en-US" sz="2000" b="0"/>
              <a:t>How to operationalize DNSH?</a:t>
            </a:r>
          </a:p>
        </p:txBody>
      </p:sp>
      <p:sp>
        <p:nvSpPr>
          <p:cNvPr id="3" name="Textplatzhalter 2">
            <a:extLst>
              <a:ext uri="{FF2B5EF4-FFF2-40B4-BE49-F238E27FC236}">
                <a16:creationId xmlns:a16="http://schemas.microsoft.com/office/drawing/2014/main" id="{58BC9F34-6267-4156-8249-BF381489AC2E}"/>
              </a:ext>
            </a:extLst>
          </p:cNvPr>
          <p:cNvSpPr>
            <a:spLocks noGrp="1"/>
          </p:cNvSpPr>
          <p:nvPr>
            <p:ph type="body" sz="quarter" idx="18"/>
          </p:nvPr>
        </p:nvSpPr>
        <p:spPr/>
        <p:txBody>
          <a:bodyPr>
            <a:normAutofit/>
          </a:bodyPr>
          <a:lstStyle/>
          <a:p>
            <a:r>
              <a:rPr lang="en-US" sz="2000"/>
              <a:t>The EU Taxonomy as a science-based tracking tool (vs. Rio marker)</a:t>
            </a:r>
          </a:p>
        </p:txBody>
      </p:sp>
      <p:sp>
        <p:nvSpPr>
          <p:cNvPr id="5" name="Textplatzhalter 4">
            <a:extLst>
              <a:ext uri="{FF2B5EF4-FFF2-40B4-BE49-F238E27FC236}">
                <a16:creationId xmlns:a16="http://schemas.microsoft.com/office/drawing/2014/main" id="{32F41DFF-ED64-4226-ADDB-EC56F8FC386D}"/>
              </a:ext>
            </a:extLst>
          </p:cNvPr>
          <p:cNvSpPr>
            <a:spLocks noGrp="1"/>
          </p:cNvSpPr>
          <p:nvPr>
            <p:ph type="body" sz="quarter" idx="22"/>
          </p:nvPr>
        </p:nvSpPr>
        <p:spPr/>
        <p:txBody>
          <a:bodyPr>
            <a:normAutofit/>
          </a:bodyPr>
          <a:lstStyle/>
          <a:p>
            <a:r>
              <a:rPr lang="en-US" sz="2000" b="0"/>
              <a:t>Governance</a:t>
            </a:r>
          </a:p>
        </p:txBody>
      </p:sp>
      <p:sp>
        <p:nvSpPr>
          <p:cNvPr id="7" name="Titel 5">
            <a:extLst>
              <a:ext uri="{FF2B5EF4-FFF2-40B4-BE49-F238E27FC236}">
                <a16:creationId xmlns:a16="http://schemas.microsoft.com/office/drawing/2014/main" id="{6C5A655E-3B2B-480A-A8D1-4F9D697BC412}"/>
              </a:ext>
            </a:extLst>
          </p:cNvPr>
          <p:cNvSpPr txBox="1">
            <a:spLocks/>
          </p:cNvSpPr>
          <p:nvPr/>
        </p:nvSpPr>
        <p:spPr>
          <a:xfrm>
            <a:off x="429172" y="618894"/>
            <a:ext cx="9536909" cy="680917"/>
          </a:xfrm>
          <a:prstGeom prst="rect">
            <a:avLst/>
          </a:prstGeom>
        </p:spPr>
        <p:txBody>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800">
                <a:latin typeface="+mn-lt"/>
              </a:rPr>
              <a:t>Outline</a:t>
            </a:r>
          </a:p>
        </p:txBody>
      </p:sp>
    </p:spTree>
    <p:extLst>
      <p:ext uri="{BB962C8B-B14F-4D97-AF65-F5344CB8AC3E}">
        <p14:creationId xmlns:p14="http://schemas.microsoft.com/office/powerpoint/2010/main" val="14489815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D414E8-D524-4F2B-98CB-1E146AACFE76}"/>
              </a:ext>
            </a:extLst>
          </p:cNvPr>
          <p:cNvSpPr>
            <a:spLocks noGrp="1"/>
          </p:cNvSpPr>
          <p:nvPr>
            <p:ph type="title"/>
          </p:nvPr>
        </p:nvSpPr>
        <p:spPr>
          <a:xfrm>
            <a:off x="291041" y="134375"/>
            <a:ext cx="9536909" cy="1006475"/>
          </a:xfrm>
        </p:spPr>
        <p:txBody>
          <a:bodyPr>
            <a:normAutofit/>
          </a:bodyPr>
          <a:lstStyle/>
          <a:p>
            <a:r>
              <a:rPr lang="en-GB" sz="2800" dirty="0"/>
              <a:t>If the climate share is not measured accurately, it cannot be effective </a:t>
            </a:r>
            <a:endParaRPr lang="en-US" sz="2800" dirty="0"/>
          </a:p>
        </p:txBody>
      </p:sp>
      <p:graphicFrame>
        <p:nvGraphicFramePr>
          <p:cNvPr id="4" name="Tabelle 3">
            <a:extLst>
              <a:ext uri="{FF2B5EF4-FFF2-40B4-BE49-F238E27FC236}">
                <a16:creationId xmlns:a16="http://schemas.microsoft.com/office/drawing/2014/main" id="{3CBD8F5F-1DFA-44CC-8EE7-8E37D8284DDE}"/>
              </a:ext>
            </a:extLst>
          </p:cNvPr>
          <p:cNvGraphicFramePr>
            <a:graphicFrameLocks noGrp="1"/>
          </p:cNvGraphicFramePr>
          <p:nvPr>
            <p:extLst>
              <p:ext uri="{D42A27DB-BD31-4B8C-83A1-F6EECF244321}">
                <p14:modId xmlns:p14="http://schemas.microsoft.com/office/powerpoint/2010/main" val="554285036"/>
              </p:ext>
            </p:extLst>
          </p:nvPr>
        </p:nvGraphicFramePr>
        <p:xfrm>
          <a:off x="291041" y="1986895"/>
          <a:ext cx="5725160" cy="1616456"/>
        </p:xfrm>
        <a:graphic>
          <a:graphicData uri="http://schemas.openxmlformats.org/drawingml/2006/table">
            <a:tbl>
              <a:tblPr firstRow="1" firstCol="1" bandRow="1"/>
              <a:tblGrid>
                <a:gridCol w="1690159">
                  <a:extLst>
                    <a:ext uri="{9D8B030D-6E8A-4147-A177-3AD203B41FA5}">
                      <a16:colId xmlns:a16="http://schemas.microsoft.com/office/drawing/2014/main" val="2334824099"/>
                    </a:ext>
                  </a:extLst>
                </a:gridCol>
                <a:gridCol w="4035001">
                  <a:extLst>
                    <a:ext uri="{9D8B030D-6E8A-4147-A177-3AD203B41FA5}">
                      <a16:colId xmlns:a16="http://schemas.microsoft.com/office/drawing/2014/main" val="1234881449"/>
                    </a:ext>
                  </a:extLst>
                </a:gridCol>
              </a:tblGrid>
              <a:tr h="0">
                <a:tc>
                  <a:txBody>
                    <a:bodyPr/>
                    <a:lstStyle/>
                    <a:p>
                      <a:pPr marL="0" marR="0" algn="just">
                        <a:lnSpc>
                          <a:spcPct val="115000"/>
                        </a:lnSpc>
                        <a:spcBef>
                          <a:spcPts val="0"/>
                        </a:spcBef>
                        <a:spcAft>
                          <a:spcPts val="0"/>
                        </a:spcAft>
                      </a:pPr>
                      <a:r>
                        <a:rPr lang="en-GB" sz="1600" b="1">
                          <a:effectLst/>
                          <a:latin typeface="Calibri" panose="020F0502020204030204" pitchFamily="34" charset="0"/>
                          <a:ea typeface="Calibri" panose="020F0502020204030204" pitchFamily="34" charset="0"/>
                          <a:cs typeface="Calibri" panose="020F0502020204030204" pitchFamily="34" charset="0"/>
                        </a:rPr>
                        <a:t>Classification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w="12700" cap="flat" cmpd="sng" algn="ctr">
                      <a:noFill/>
                      <a:prstDash val="solid"/>
                      <a:round/>
                      <a:headEnd type="none" w="med" len="med"/>
                      <a:tailEnd type="none" w="med" len="med"/>
                    </a:lnB>
                    <a:solidFill>
                      <a:schemeClr val="accent6">
                        <a:lumMod val="40000"/>
                        <a:lumOff val="60000"/>
                      </a:schemeClr>
                    </a:solidFill>
                  </a:tcPr>
                </a:tc>
                <a:tc>
                  <a:txBody>
                    <a:bodyPr/>
                    <a:lstStyle/>
                    <a:p>
                      <a:pPr marL="0" marR="0" algn="just">
                        <a:lnSpc>
                          <a:spcPct val="115000"/>
                        </a:lnSpc>
                        <a:spcBef>
                          <a:spcPts val="0"/>
                        </a:spcBef>
                        <a:spcAft>
                          <a:spcPts val="0"/>
                        </a:spcAft>
                      </a:pPr>
                      <a:r>
                        <a:rPr lang="en-GB" sz="1600" b="1">
                          <a:effectLst/>
                          <a:latin typeface="Calibri" panose="020F0502020204030204" pitchFamily="34" charset="0"/>
                          <a:ea typeface="Calibri" panose="020F0502020204030204" pitchFamily="34" charset="0"/>
                          <a:cs typeface="Calibri" panose="020F0502020204030204" pitchFamily="34" charset="0"/>
                        </a:rPr>
                        <a:t>Examples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w="12700" cap="flat" cmpd="sng" algn="ctr">
                      <a:no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793164573"/>
                  </a:ext>
                </a:extLst>
              </a:tr>
              <a:tr h="0">
                <a:tc>
                  <a:txBody>
                    <a:bodyPr/>
                    <a:lstStyle/>
                    <a:p>
                      <a:pPr marL="0" marR="0" algn="just">
                        <a:lnSpc>
                          <a:spcPct val="115000"/>
                        </a:lnSpc>
                        <a:spcBef>
                          <a:spcPts val="0"/>
                        </a:spcBef>
                        <a:spcAft>
                          <a:spcPts val="0"/>
                        </a:spcAft>
                      </a:pPr>
                      <a:r>
                        <a:rPr lang="en-GB" sz="1600" b="0">
                          <a:effectLst/>
                          <a:latin typeface="Calibri" panose="020F0502020204030204" pitchFamily="34" charset="0"/>
                          <a:ea typeface="Calibri" panose="020F0502020204030204" pitchFamily="34" charset="0"/>
                          <a:cs typeface="Calibri" panose="020F0502020204030204" pitchFamily="34" charset="0"/>
                        </a:rPr>
                        <a:t>Significant (100%)</a:t>
                      </a:r>
                      <a:endParaRPr lang="en-US" sz="16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algn="just">
                        <a:lnSpc>
                          <a:spcPct val="115000"/>
                        </a:lnSpc>
                        <a:spcBef>
                          <a:spcPts val="0"/>
                        </a:spcBef>
                        <a:spcAft>
                          <a:spcPts val="0"/>
                        </a:spcAft>
                      </a:pPr>
                      <a:r>
                        <a:rPr lang="en-GB" sz="1600">
                          <a:effectLst/>
                          <a:latin typeface="Calibri" panose="020F0502020204030204" pitchFamily="34" charset="0"/>
                          <a:ea typeface="Calibri" panose="020F0502020204030204" pitchFamily="34" charset="0"/>
                          <a:cs typeface="Calibri" panose="020F0502020204030204" pitchFamily="34" charset="0"/>
                        </a:rPr>
                        <a:t>Renewable energy projects, energy efficiency measures, cycling and footpaths, etc.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961185974"/>
                  </a:ext>
                </a:extLst>
              </a:tr>
              <a:tr h="0">
                <a:tc>
                  <a:txBody>
                    <a:bodyPr/>
                    <a:lstStyle/>
                    <a:p>
                      <a:pPr marL="0" marR="0" algn="just">
                        <a:lnSpc>
                          <a:spcPct val="115000"/>
                        </a:lnSpc>
                        <a:spcBef>
                          <a:spcPts val="0"/>
                        </a:spcBef>
                        <a:spcAft>
                          <a:spcPts val="0"/>
                        </a:spcAft>
                      </a:pPr>
                      <a:r>
                        <a:rPr lang="en-GB" sz="1600" b="0">
                          <a:effectLst/>
                          <a:latin typeface="Calibri" panose="020F0502020204030204" pitchFamily="34" charset="0"/>
                          <a:ea typeface="Calibri" panose="020F0502020204030204" pitchFamily="34" charset="0"/>
                          <a:cs typeface="Calibri" panose="020F0502020204030204" pitchFamily="34" charset="0"/>
                        </a:rPr>
                        <a:t>Moderate (40%)</a:t>
                      </a:r>
                      <a:endParaRPr lang="en-US" sz="16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algn="just">
                        <a:lnSpc>
                          <a:spcPct val="115000"/>
                        </a:lnSpc>
                        <a:spcBef>
                          <a:spcPts val="0"/>
                        </a:spcBef>
                        <a:spcAft>
                          <a:spcPts val="0"/>
                        </a:spcAft>
                      </a:pPr>
                      <a:r>
                        <a:rPr lang="en-GB" sz="1600">
                          <a:effectLst/>
                          <a:latin typeface="Calibri" panose="020F0502020204030204" pitchFamily="34" charset="0"/>
                          <a:ea typeface="Calibri" panose="020F0502020204030204" pitchFamily="34" charset="0"/>
                          <a:cs typeface="Calibri" panose="020F0502020204030204" pitchFamily="34" charset="0"/>
                        </a:rPr>
                        <a:t>Railway investments, air quality measures, multimodal transport, etc.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2604656824"/>
                  </a:ext>
                </a:extLst>
              </a:tr>
              <a:tr h="0">
                <a:tc>
                  <a:txBody>
                    <a:bodyPr/>
                    <a:lstStyle/>
                    <a:p>
                      <a:pPr marL="0" marR="0" algn="just">
                        <a:lnSpc>
                          <a:spcPct val="115000"/>
                        </a:lnSpc>
                        <a:spcBef>
                          <a:spcPts val="0"/>
                        </a:spcBef>
                        <a:spcAft>
                          <a:spcPts val="0"/>
                        </a:spcAft>
                      </a:pPr>
                      <a:r>
                        <a:rPr lang="en-GB" sz="1600" b="0">
                          <a:effectLst/>
                          <a:latin typeface="Calibri" panose="020F0502020204030204" pitchFamily="34" charset="0"/>
                          <a:ea typeface="Calibri" panose="020F0502020204030204" pitchFamily="34" charset="0"/>
                          <a:cs typeface="Calibri" panose="020F0502020204030204" pitchFamily="34" charset="0"/>
                        </a:rPr>
                        <a:t>Insignificant (0%)</a:t>
                      </a:r>
                      <a:endParaRPr lang="en-US" sz="16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algn="just">
                        <a:lnSpc>
                          <a:spcPct val="115000"/>
                        </a:lnSpc>
                        <a:spcBef>
                          <a:spcPts val="0"/>
                        </a:spcBef>
                        <a:spcAft>
                          <a:spcPts val="0"/>
                        </a:spcAft>
                      </a:pPr>
                      <a:r>
                        <a:rPr lang="en-GB" sz="1600">
                          <a:effectLst/>
                          <a:latin typeface="Calibri" panose="020F0502020204030204" pitchFamily="34" charset="0"/>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3710456792"/>
                  </a:ext>
                </a:extLst>
              </a:tr>
            </a:tbl>
          </a:graphicData>
        </a:graphic>
      </p:graphicFrame>
      <p:sp>
        <p:nvSpPr>
          <p:cNvPr id="5" name="Gleichschenkliges Dreieck 4">
            <a:extLst>
              <a:ext uri="{FF2B5EF4-FFF2-40B4-BE49-F238E27FC236}">
                <a16:creationId xmlns:a16="http://schemas.microsoft.com/office/drawing/2014/main" id="{9C02519D-619A-4654-8E21-E699ED0687A5}"/>
              </a:ext>
            </a:extLst>
          </p:cNvPr>
          <p:cNvSpPr/>
          <p:nvPr/>
        </p:nvSpPr>
        <p:spPr bwMode="gray">
          <a:xfrm rot="5400000">
            <a:off x="6004323" y="2604978"/>
            <a:ext cx="1097280" cy="216714"/>
          </a:xfrm>
          <a:prstGeom prst="triangle">
            <a:avLst/>
          </a:prstGeom>
          <a:solidFill>
            <a:srgbClr val="53794A"/>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6" name="Textplatzhalter 2">
            <a:extLst>
              <a:ext uri="{FF2B5EF4-FFF2-40B4-BE49-F238E27FC236}">
                <a16:creationId xmlns:a16="http://schemas.microsoft.com/office/drawing/2014/main" id="{4E576801-3492-412E-91EB-0FD1A366E07C}"/>
              </a:ext>
            </a:extLst>
          </p:cNvPr>
          <p:cNvSpPr txBox="1">
            <a:spLocks/>
          </p:cNvSpPr>
          <p:nvPr/>
        </p:nvSpPr>
        <p:spPr bwMode="gray">
          <a:xfrm>
            <a:off x="7089725" y="2076619"/>
            <a:ext cx="4703690" cy="1518468"/>
          </a:xfrm>
          <a:prstGeom prst="rect">
            <a:avLst/>
          </a:prstGeom>
          <a:solidFill>
            <a:srgbClr val="F6F6F8"/>
          </a:solidFill>
          <a:ln w="19050">
            <a:solidFill>
              <a:srgbClr val="53794A"/>
            </a:solidFill>
          </a:ln>
        </p:spPr>
        <p:txBody>
          <a:bodyPr vert="horz" lIns="72000" tIns="72000" rIns="72000" bIns="72000" rtlCol="0">
            <a:noAutofit/>
          </a:bodyPr>
          <a:lstStyle>
            <a:lvl1pPr marL="285750" indent="-285750" algn="l" defTabSz="914400" rtl="0" eaLnBrk="1" latinLnBrk="0" hangingPunct="1">
              <a:lnSpc>
                <a:spcPct val="100000"/>
              </a:lnSpc>
              <a:spcBef>
                <a:spcPts val="0"/>
              </a:spcBef>
              <a:spcAft>
                <a:spcPts val="900"/>
              </a:spcAft>
              <a:buClr>
                <a:srgbClr val="53794A"/>
              </a:buClr>
              <a:buSzPct val="100000"/>
              <a:buFont typeface="Wingdings" panose="05000000000000000000" pitchFamily="2" charset="2"/>
              <a:buChar char="§"/>
              <a:defRPr sz="1800" kern="1200" baseline="0">
                <a:solidFill>
                  <a:schemeClr val="tx1"/>
                </a:solidFill>
                <a:latin typeface="+mn-lt"/>
                <a:ea typeface="Verdana" panose="020B0604030504040204" pitchFamily="34" charset="0"/>
                <a:cs typeface="Verdana" panose="020B0604030504040204" pitchFamily="34" charset="0"/>
              </a:defRPr>
            </a:lvl1pPr>
            <a:lvl2pPr marL="539750" indent="-285750" algn="l" defTabSz="914400" rtl="0" eaLnBrk="1" latinLnBrk="0" hangingPunct="1">
              <a:lnSpc>
                <a:spcPts val="2800"/>
              </a:lnSpc>
              <a:spcBef>
                <a:spcPts val="0"/>
              </a:spcBef>
              <a:spcAft>
                <a:spcPts val="900"/>
              </a:spcAft>
              <a:buClr>
                <a:srgbClr val="53794A"/>
              </a:buClr>
              <a:buFont typeface="Wingdings" panose="05000000000000000000" pitchFamily="2" charset="2"/>
              <a:buChar char="Ø"/>
              <a:defRPr sz="16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85750" marR="0" lvl="0" indent="-285750" algn="l" defTabSz="914400" rtl="0" eaLnBrk="1" fontAlgn="auto" latinLnBrk="0" hangingPunct="1">
              <a:lnSpc>
                <a:spcPct val="100000"/>
              </a:lnSpc>
              <a:spcBef>
                <a:spcPts val="0"/>
              </a:spcBef>
              <a:spcAft>
                <a:spcPts val="900"/>
              </a:spcAft>
              <a:buClr>
                <a:srgbClr val="53794A"/>
              </a:buClr>
              <a:buSzPct val="100000"/>
              <a:buFont typeface="Wingdings" panose="05000000000000000000" pitchFamily="2" charset="2"/>
              <a:buChar char="§"/>
              <a:tabLst/>
              <a:defRPr/>
            </a:pPr>
            <a:r>
              <a:rPr kumimoji="0" lang="en-US" sz="1600" b="0" i="0" u="none" strike="noStrike" kern="1200" cap="none" spc="0" normalizeH="0" baseline="0" noProof="0">
                <a:ln>
                  <a:noFill/>
                </a:ln>
                <a:solidFill>
                  <a:prstClr val="black"/>
                </a:solidFill>
                <a:effectLst/>
                <a:uLnTx/>
                <a:uFillTx/>
                <a:latin typeface="Calibri" panose="020F0502020204030204" pitchFamily="34" charset="0"/>
                <a:ea typeface="Verdana" panose="020B0604030504040204" pitchFamily="34" charset="0"/>
                <a:cs typeface="Calibri" panose="020F0502020204030204" pitchFamily="34" charset="0"/>
              </a:rPr>
              <a:t>The “significant” and “moderate” assessment is largely subjective, almost arbitrary by times.</a:t>
            </a:r>
          </a:p>
          <a:p>
            <a:pPr marL="285750" marR="0" lvl="0" indent="-285750" algn="l" defTabSz="914400" rtl="0" eaLnBrk="1" fontAlgn="auto" latinLnBrk="0" hangingPunct="1">
              <a:lnSpc>
                <a:spcPct val="100000"/>
              </a:lnSpc>
              <a:spcBef>
                <a:spcPts val="0"/>
              </a:spcBef>
              <a:spcAft>
                <a:spcPts val="900"/>
              </a:spcAft>
              <a:buClr>
                <a:srgbClr val="53794A"/>
              </a:buClr>
              <a:buSzPct val="100000"/>
              <a:buFont typeface="Wingdings" panose="05000000000000000000" pitchFamily="2" charset="2"/>
              <a:buChar char="§"/>
              <a:tabLst/>
              <a:defRPr/>
            </a:pPr>
            <a:r>
              <a:rPr kumimoji="0" lang="en-US" sz="1600" b="0" i="0" u="none" strike="noStrike" kern="1200" cap="none" spc="0" normalizeH="0" baseline="0" noProof="0">
                <a:ln>
                  <a:noFill/>
                </a:ln>
                <a:solidFill>
                  <a:prstClr val="black"/>
                </a:solidFill>
                <a:effectLst/>
                <a:uLnTx/>
                <a:uFillTx/>
                <a:latin typeface="Calibri" panose="020F0502020204030204" pitchFamily="34" charset="0"/>
                <a:ea typeface="Verdana" panose="020B0604030504040204" pitchFamily="34" charset="0"/>
                <a:cs typeface="Calibri" panose="020F0502020204030204" pitchFamily="34" charset="0"/>
              </a:rPr>
              <a:t>The European Court of Auditors massively criticized the approach, along with a range of leading experts in the area!</a:t>
            </a:r>
          </a:p>
        </p:txBody>
      </p:sp>
      <p:sp>
        <p:nvSpPr>
          <p:cNvPr id="7" name="Textfeld 6">
            <a:extLst>
              <a:ext uri="{FF2B5EF4-FFF2-40B4-BE49-F238E27FC236}">
                <a16:creationId xmlns:a16="http://schemas.microsoft.com/office/drawing/2014/main" id="{A9E2A235-05B3-4920-A0FB-16267A96930A}"/>
              </a:ext>
            </a:extLst>
          </p:cNvPr>
          <p:cNvSpPr txBox="1"/>
          <p:nvPr/>
        </p:nvSpPr>
        <p:spPr>
          <a:xfrm>
            <a:off x="824707" y="1402772"/>
            <a:ext cx="4534103" cy="340735"/>
          </a:xfrm>
          <a:prstGeom prst="rect">
            <a:avLst/>
          </a:prstGeom>
          <a:noFill/>
        </p:spPr>
        <p:txBody>
          <a:bodyPr wrap="none" lIns="90000" tIns="46800" rIns="90000" bIns="46800" rtlCol="0">
            <a:spAutoFit/>
          </a:bodyPr>
          <a:lstStyle/>
          <a:p>
            <a:pPr marL="0" marR="0" lvl="0" indent="0" algn="ctr" defTabSz="914400" rtl="0" eaLnBrk="1" fontAlgn="auto" latinLnBrk="0" hangingPunct="1">
              <a:lnSpc>
                <a:spcPct val="100000"/>
              </a:lnSpc>
              <a:spcBef>
                <a:spcPts val="0"/>
              </a:spcBef>
              <a:spcAft>
                <a:spcPts val="0"/>
              </a:spcAft>
              <a:buClr>
                <a:srgbClr val="44546A"/>
              </a:buClr>
              <a:buSzTx/>
              <a:buFont typeface="Arial" pitchFamily="34" charset="0"/>
              <a:buNone/>
              <a:tabLst/>
              <a:defRPr/>
            </a:pPr>
            <a:r>
              <a:rPr kumimoji="0" lang="de-DE" sz="1600" b="1" i="1"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An adaptation of the Rio Markers is currently used</a:t>
            </a:r>
            <a:r>
              <a:rPr kumimoji="0" lang="de-DE" sz="1600" b="1" i="1" u="none" strike="noStrike" kern="1200" cap="none" spc="0" normalizeH="0" baseline="30000" noProof="0">
                <a:ln>
                  <a:noFill/>
                </a:ln>
                <a:solidFill>
                  <a:prstClr val="black"/>
                </a:solidFill>
                <a:effectLst/>
                <a:uLnTx/>
                <a:uFillTx/>
                <a:latin typeface="Calibri" panose="020F0502020204030204" pitchFamily="34" charset="0"/>
                <a:ea typeface="+mn-ea"/>
                <a:cs typeface="Calibri" panose="020F0502020204030204" pitchFamily="34" charset="0"/>
              </a:rPr>
              <a:t>1</a:t>
            </a:r>
          </a:p>
        </p:txBody>
      </p:sp>
      <p:cxnSp>
        <p:nvCxnSpPr>
          <p:cNvPr id="8" name="Gerade Verbindung 53">
            <a:extLst>
              <a:ext uri="{FF2B5EF4-FFF2-40B4-BE49-F238E27FC236}">
                <a16:creationId xmlns:a16="http://schemas.microsoft.com/office/drawing/2014/main" id="{C229C2FF-A7E0-451A-977E-0C9C919DBAC8}"/>
              </a:ext>
            </a:extLst>
          </p:cNvPr>
          <p:cNvCxnSpPr/>
          <p:nvPr/>
        </p:nvCxnSpPr>
        <p:spPr>
          <a:xfrm>
            <a:off x="309757" y="1707715"/>
            <a:ext cx="4271011" cy="0"/>
          </a:xfrm>
          <a:prstGeom prst="lin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9" name="Rechteck 8">
            <a:extLst>
              <a:ext uri="{FF2B5EF4-FFF2-40B4-BE49-F238E27FC236}">
                <a16:creationId xmlns:a16="http://schemas.microsoft.com/office/drawing/2014/main" id="{C360D973-2E2A-4DF5-AD7C-81B7900B4679}"/>
              </a:ext>
            </a:extLst>
          </p:cNvPr>
          <p:cNvSpPr/>
          <p:nvPr/>
        </p:nvSpPr>
        <p:spPr>
          <a:xfrm>
            <a:off x="370840" y="1435423"/>
            <a:ext cx="453867" cy="228600"/>
          </a:xfrm>
          <a:prstGeom prst="rect">
            <a:avLst/>
          </a:prstGeom>
          <a:solidFill>
            <a:srgbClr val="53794A"/>
          </a:solidFill>
          <a:ln w="12700">
            <a:solidFill>
              <a:schemeClr val="tx1">
                <a:lumMod val="50000"/>
                <a:lumOff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 typeface="Wingdings 2" panose="05020102010507070707" pitchFamily="18" charset="2"/>
              <a:buNone/>
              <a:tabLst/>
              <a:defRPr/>
            </a:pPr>
            <a:r>
              <a:rPr kumimoji="0" lang="de-DE" sz="1200" b="1" i="0" u="none" strike="noStrike" kern="1200" cap="none" spc="0" normalizeH="0" baseline="0" noProof="0">
                <a:ln>
                  <a:noFill/>
                </a:ln>
                <a:solidFill>
                  <a:prstClr val="white"/>
                </a:solidFill>
                <a:effectLst/>
                <a:uLnTx/>
                <a:uFillTx/>
                <a:latin typeface="Arial" panose="020B0604020202020204"/>
                <a:ea typeface="+mn-ea"/>
                <a:cs typeface="+mn-cs"/>
              </a:rPr>
              <a:t>1</a:t>
            </a:r>
          </a:p>
        </p:txBody>
      </p:sp>
      <p:sp>
        <p:nvSpPr>
          <p:cNvPr id="10" name="Textfeld 9">
            <a:extLst>
              <a:ext uri="{FF2B5EF4-FFF2-40B4-BE49-F238E27FC236}">
                <a16:creationId xmlns:a16="http://schemas.microsoft.com/office/drawing/2014/main" id="{3B53F456-9280-431A-9418-DE0EF911F581}"/>
              </a:ext>
            </a:extLst>
          </p:cNvPr>
          <p:cNvSpPr txBox="1"/>
          <p:nvPr/>
        </p:nvSpPr>
        <p:spPr>
          <a:xfrm>
            <a:off x="824707" y="3882530"/>
            <a:ext cx="3152957" cy="340735"/>
          </a:xfrm>
          <a:prstGeom prst="rect">
            <a:avLst/>
          </a:prstGeom>
          <a:noFill/>
        </p:spPr>
        <p:txBody>
          <a:bodyPr wrap="none" lIns="90000" tIns="46800" rIns="90000" bIns="46800" rtlCol="0">
            <a:spAutoFit/>
          </a:bodyPr>
          <a:lstStyle/>
          <a:p>
            <a:pPr marL="0" marR="0" lvl="0" indent="0" algn="ctr" defTabSz="914400" rtl="0" eaLnBrk="1" fontAlgn="auto" latinLnBrk="0" hangingPunct="1">
              <a:lnSpc>
                <a:spcPct val="100000"/>
              </a:lnSpc>
              <a:spcBef>
                <a:spcPts val="0"/>
              </a:spcBef>
              <a:spcAft>
                <a:spcPts val="0"/>
              </a:spcAft>
              <a:buClr>
                <a:srgbClr val="44546A"/>
              </a:buClr>
              <a:buSzTx/>
              <a:buFont typeface="Arial" pitchFamily="34" charset="0"/>
              <a:buNone/>
              <a:tabLst/>
              <a:defRPr/>
            </a:pPr>
            <a:r>
              <a:rPr kumimoji="0" lang="de-DE" sz="1600" b="1" i="1"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Agriculture as a negative example</a:t>
            </a:r>
            <a:r>
              <a:rPr kumimoji="0" lang="de-DE" sz="1600" b="1" i="1" u="none" strike="noStrike" kern="1200" cap="none" spc="0" normalizeH="0" baseline="30000" noProof="0">
                <a:ln>
                  <a:noFill/>
                </a:ln>
                <a:solidFill>
                  <a:prstClr val="black"/>
                </a:solidFill>
                <a:effectLst/>
                <a:uLnTx/>
                <a:uFillTx/>
                <a:latin typeface="Calibri" panose="020F0502020204030204" pitchFamily="34" charset="0"/>
                <a:ea typeface="+mn-ea"/>
                <a:cs typeface="Calibri" panose="020F0502020204030204" pitchFamily="34" charset="0"/>
              </a:rPr>
              <a:t>1</a:t>
            </a:r>
          </a:p>
        </p:txBody>
      </p:sp>
      <p:cxnSp>
        <p:nvCxnSpPr>
          <p:cNvPr id="11" name="Gerade Verbindung 53">
            <a:extLst>
              <a:ext uri="{FF2B5EF4-FFF2-40B4-BE49-F238E27FC236}">
                <a16:creationId xmlns:a16="http://schemas.microsoft.com/office/drawing/2014/main" id="{EA48B709-8A80-4969-97C9-29C59145B7AA}"/>
              </a:ext>
            </a:extLst>
          </p:cNvPr>
          <p:cNvCxnSpPr/>
          <p:nvPr/>
        </p:nvCxnSpPr>
        <p:spPr>
          <a:xfrm>
            <a:off x="309757" y="4198258"/>
            <a:ext cx="4271011" cy="0"/>
          </a:xfrm>
          <a:prstGeom prst="lin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2" name="Rechteck 11">
            <a:extLst>
              <a:ext uri="{FF2B5EF4-FFF2-40B4-BE49-F238E27FC236}">
                <a16:creationId xmlns:a16="http://schemas.microsoft.com/office/drawing/2014/main" id="{AF2244A7-A869-4949-8057-D41EBA6CB2F9}"/>
              </a:ext>
            </a:extLst>
          </p:cNvPr>
          <p:cNvSpPr/>
          <p:nvPr/>
        </p:nvSpPr>
        <p:spPr>
          <a:xfrm>
            <a:off x="370840" y="3925966"/>
            <a:ext cx="453867" cy="228600"/>
          </a:xfrm>
          <a:prstGeom prst="rect">
            <a:avLst/>
          </a:prstGeom>
          <a:solidFill>
            <a:srgbClr val="53794A"/>
          </a:solidFill>
          <a:ln w="12700">
            <a:solidFill>
              <a:schemeClr val="tx1">
                <a:lumMod val="50000"/>
                <a:lumOff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 typeface="Wingdings 2" panose="05020102010507070707" pitchFamily="18" charset="2"/>
              <a:buNone/>
              <a:tabLst/>
              <a:defRPr/>
            </a:pPr>
            <a:r>
              <a:rPr kumimoji="0" lang="de-DE" sz="1200" b="1" i="0" u="none" strike="noStrike" kern="1200" cap="none" spc="0" normalizeH="0" baseline="0" noProof="0">
                <a:ln>
                  <a:noFill/>
                </a:ln>
                <a:solidFill>
                  <a:prstClr val="white"/>
                </a:solidFill>
                <a:effectLst/>
                <a:uLnTx/>
                <a:uFillTx/>
                <a:latin typeface="Arial" panose="020B0604020202020204"/>
                <a:ea typeface="+mn-ea"/>
                <a:cs typeface="+mn-cs"/>
              </a:rPr>
              <a:t>2</a:t>
            </a:r>
          </a:p>
        </p:txBody>
      </p:sp>
      <p:sp>
        <p:nvSpPr>
          <p:cNvPr id="13" name="Gleichschenkliges Dreieck 12">
            <a:extLst>
              <a:ext uri="{FF2B5EF4-FFF2-40B4-BE49-F238E27FC236}">
                <a16:creationId xmlns:a16="http://schemas.microsoft.com/office/drawing/2014/main" id="{F59FA29C-3A5D-4C93-B847-0B486376F227}"/>
              </a:ext>
            </a:extLst>
          </p:cNvPr>
          <p:cNvSpPr/>
          <p:nvPr/>
        </p:nvSpPr>
        <p:spPr bwMode="gray">
          <a:xfrm rot="5400000">
            <a:off x="6004323" y="5131128"/>
            <a:ext cx="1097280" cy="216714"/>
          </a:xfrm>
          <a:prstGeom prst="triangle">
            <a:avLst/>
          </a:prstGeom>
          <a:solidFill>
            <a:srgbClr val="53794A"/>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14" name="Textplatzhalter 2">
            <a:extLst>
              <a:ext uri="{FF2B5EF4-FFF2-40B4-BE49-F238E27FC236}">
                <a16:creationId xmlns:a16="http://schemas.microsoft.com/office/drawing/2014/main" id="{FD9DEBE3-1156-414F-B9A0-33A391F8632C}"/>
              </a:ext>
            </a:extLst>
          </p:cNvPr>
          <p:cNvSpPr txBox="1">
            <a:spLocks/>
          </p:cNvSpPr>
          <p:nvPr/>
        </p:nvSpPr>
        <p:spPr bwMode="gray">
          <a:xfrm>
            <a:off x="7089725" y="4399068"/>
            <a:ext cx="4703690" cy="1794038"/>
          </a:xfrm>
          <a:prstGeom prst="rect">
            <a:avLst/>
          </a:prstGeom>
          <a:solidFill>
            <a:srgbClr val="F6F6F8"/>
          </a:solidFill>
          <a:ln w="19050">
            <a:solidFill>
              <a:srgbClr val="53794A"/>
            </a:solidFill>
          </a:ln>
        </p:spPr>
        <p:txBody>
          <a:bodyPr vert="horz" lIns="72000" tIns="72000" rIns="72000" bIns="72000" rtlCol="0">
            <a:noAutofit/>
          </a:bodyPr>
          <a:lstStyle>
            <a:lvl1pPr marL="285750" indent="-285750" algn="l" defTabSz="914400" rtl="0" eaLnBrk="1" latinLnBrk="0" hangingPunct="1">
              <a:lnSpc>
                <a:spcPct val="100000"/>
              </a:lnSpc>
              <a:spcBef>
                <a:spcPts val="0"/>
              </a:spcBef>
              <a:spcAft>
                <a:spcPts val="900"/>
              </a:spcAft>
              <a:buClr>
                <a:srgbClr val="53794A"/>
              </a:buClr>
              <a:buSzPct val="100000"/>
              <a:buFont typeface="Wingdings" panose="05000000000000000000" pitchFamily="2" charset="2"/>
              <a:buChar char="§"/>
              <a:defRPr sz="1800" kern="1200" baseline="0">
                <a:solidFill>
                  <a:schemeClr val="tx1"/>
                </a:solidFill>
                <a:latin typeface="+mn-lt"/>
                <a:ea typeface="Verdana" panose="020B0604030504040204" pitchFamily="34" charset="0"/>
                <a:cs typeface="Verdana" panose="020B0604030504040204" pitchFamily="34" charset="0"/>
              </a:defRPr>
            </a:lvl1pPr>
            <a:lvl2pPr marL="539750" indent="-285750" algn="l" defTabSz="914400" rtl="0" eaLnBrk="1" latinLnBrk="0" hangingPunct="1">
              <a:lnSpc>
                <a:spcPts val="2800"/>
              </a:lnSpc>
              <a:spcBef>
                <a:spcPts val="0"/>
              </a:spcBef>
              <a:spcAft>
                <a:spcPts val="900"/>
              </a:spcAft>
              <a:buClr>
                <a:srgbClr val="53794A"/>
              </a:buClr>
              <a:buFont typeface="Wingdings" panose="05000000000000000000" pitchFamily="2" charset="2"/>
              <a:buChar char="Ø"/>
              <a:defRPr sz="16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85750" marR="0" lvl="0" indent="-285750" algn="l" defTabSz="914400" rtl="0" eaLnBrk="1" fontAlgn="auto" latinLnBrk="0" hangingPunct="1">
              <a:lnSpc>
                <a:spcPct val="100000"/>
              </a:lnSpc>
              <a:spcBef>
                <a:spcPts val="0"/>
              </a:spcBef>
              <a:spcAft>
                <a:spcPts val="900"/>
              </a:spcAft>
              <a:buClr>
                <a:srgbClr val="53794A"/>
              </a:buClr>
              <a:buSzPct val="100000"/>
              <a:buFont typeface="Wingdings" panose="05000000000000000000" pitchFamily="2" charset="2"/>
              <a:buChar char="§"/>
              <a:tabLst/>
              <a:defRPr/>
            </a:pPr>
            <a:r>
              <a:rPr kumimoji="0" lang="en-GB" sz="1600" b="0" i="0" u="none" strike="noStrike" kern="1200" cap="none" spc="0" normalizeH="0" baseline="0" noProof="0">
                <a:ln>
                  <a:noFill/>
                </a:ln>
                <a:solidFill>
                  <a:prstClr val="black"/>
                </a:solidFill>
                <a:effectLst/>
                <a:uLnTx/>
                <a:uFillTx/>
                <a:latin typeface="Calibri" panose="020F0502020204030204" pitchFamily="34" charset="0"/>
                <a:ea typeface="Verdana" panose="020B0604030504040204" pitchFamily="34" charset="0"/>
                <a:cs typeface="Calibri" panose="020F0502020204030204" pitchFamily="34" charset="0"/>
              </a:rPr>
              <a:t>Given an EU budget of 1.1 </a:t>
            </a:r>
            <a:r>
              <a:rPr kumimoji="0" lang="en-GB" sz="1600" b="0" i="0" u="none" strike="noStrike" kern="1200" cap="none" spc="0" normalizeH="0" baseline="0" noProof="0" err="1">
                <a:ln>
                  <a:noFill/>
                </a:ln>
                <a:solidFill>
                  <a:prstClr val="black"/>
                </a:solidFill>
                <a:effectLst/>
                <a:uLnTx/>
                <a:uFillTx/>
                <a:latin typeface="Calibri" panose="020F0502020204030204" pitchFamily="34" charset="0"/>
                <a:ea typeface="Verdana" panose="020B0604030504040204" pitchFamily="34" charset="0"/>
                <a:cs typeface="Calibri" panose="020F0502020204030204" pitchFamily="34" charset="0"/>
              </a:rPr>
              <a:t>trn</a:t>
            </a:r>
            <a:r>
              <a:rPr kumimoji="0" lang="en-GB" sz="1600" b="0" i="0" u="none" strike="noStrike" kern="1200" cap="none" spc="0" normalizeH="0" baseline="0" noProof="0">
                <a:ln>
                  <a:noFill/>
                </a:ln>
                <a:solidFill>
                  <a:prstClr val="black"/>
                </a:solidFill>
                <a:effectLst/>
                <a:uLnTx/>
                <a:uFillTx/>
                <a:latin typeface="Calibri" panose="020F0502020204030204" pitchFamily="34" charset="0"/>
                <a:ea typeface="Verdana" panose="020B0604030504040204" pitchFamily="34" charset="0"/>
                <a:cs typeface="Calibri" panose="020F0502020204030204" pitchFamily="34" charset="0"/>
              </a:rPr>
              <a:t> EUR, and a climate share of 25% (=275 </a:t>
            </a:r>
            <a:r>
              <a:rPr kumimoji="0" lang="en-GB" sz="1600" b="0" i="0" u="none" strike="noStrike" kern="1200" cap="none" spc="0" normalizeH="0" baseline="0" noProof="0" err="1">
                <a:ln>
                  <a:noFill/>
                </a:ln>
                <a:solidFill>
                  <a:prstClr val="black"/>
                </a:solidFill>
                <a:effectLst/>
                <a:uLnTx/>
                <a:uFillTx/>
                <a:latin typeface="Calibri" panose="020F0502020204030204" pitchFamily="34" charset="0"/>
                <a:ea typeface="Verdana" panose="020B0604030504040204" pitchFamily="34" charset="0"/>
                <a:cs typeface="Calibri" panose="020F0502020204030204" pitchFamily="34" charset="0"/>
              </a:rPr>
              <a:t>bn</a:t>
            </a:r>
            <a:r>
              <a:rPr kumimoji="0" lang="en-GB" sz="1600" b="0" i="0" u="none" strike="noStrike" kern="1200" cap="none" spc="0" normalizeH="0" baseline="0" noProof="0">
                <a:ln>
                  <a:noFill/>
                </a:ln>
                <a:solidFill>
                  <a:prstClr val="black"/>
                </a:solidFill>
                <a:effectLst/>
                <a:uLnTx/>
                <a:uFillTx/>
                <a:latin typeface="Calibri" panose="020F0502020204030204" pitchFamily="34" charset="0"/>
                <a:ea typeface="Verdana" panose="020B0604030504040204" pitchFamily="34" charset="0"/>
                <a:cs typeface="Calibri" panose="020F0502020204030204" pitchFamily="34" charset="0"/>
              </a:rPr>
              <a:t> EUR)...</a:t>
            </a:r>
          </a:p>
          <a:p>
            <a:pPr marL="285750" marR="0" lvl="0" indent="-285750" algn="l" defTabSz="914400" rtl="0" eaLnBrk="1" fontAlgn="auto" latinLnBrk="0" hangingPunct="1">
              <a:lnSpc>
                <a:spcPct val="100000"/>
              </a:lnSpc>
              <a:spcBef>
                <a:spcPts val="0"/>
              </a:spcBef>
              <a:spcAft>
                <a:spcPts val="900"/>
              </a:spcAft>
              <a:buClr>
                <a:srgbClr val="53794A"/>
              </a:buClr>
              <a:buSzPct val="100000"/>
              <a:buFont typeface="Wingdings" panose="05000000000000000000" pitchFamily="2" charset="2"/>
              <a:buChar char="§"/>
              <a:tabLst/>
              <a:defRPr/>
            </a:pPr>
            <a:r>
              <a:rPr kumimoji="0" lang="en-GB" sz="1600" b="0" i="0" u="none" strike="noStrike" kern="1200" cap="none" spc="0" normalizeH="0" baseline="0" noProof="0">
                <a:ln>
                  <a:noFill/>
                </a:ln>
                <a:solidFill>
                  <a:prstClr val="black"/>
                </a:solidFill>
                <a:effectLst/>
                <a:uLnTx/>
                <a:uFillTx/>
                <a:latin typeface="Calibri" panose="020F0502020204030204" pitchFamily="34" charset="0"/>
                <a:ea typeface="Verdana" panose="020B0604030504040204" pitchFamily="34" charset="0"/>
                <a:cs typeface="Calibri" panose="020F0502020204030204" pitchFamily="34" charset="0"/>
              </a:rPr>
              <a:t>… agriculture </a:t>
            </a:r>
            <a:r>
              <a:rPr kumimoji="0" lang="en-GB" sz="1600" b="1" i="0" u="none" strike="noStrike" kern="1200" cap="none" spc="0" normalizeH="0" baseline="0" noProof="0">
                <a:ln>
                  <a:noFill/>
                </a:ln>
                <a:solidFill>
                  <a:prstClr val="black"/>
                </a:solidFill>
                <a:effectLst/>
                <a:uLnTx/>
                <a:uFillTx/>
                <a:latin typeface="Calibri" panose="020F0502020204030204" pitchFamily="34" charset="0"/>
                <a:ea typeface="Verdana" panose="020B0604030504040204" pitchFamily="34" charset="0"/>
                <a:cs typeface="Calibri" panose="020F0502020204030204" pitchFamily="34" charset="0"/>
              </a:rPr>
              <a:t>makes up ~ 50% of climate spending</a:t>
            </a:r>
            <a:r>
              <a:rPr kumimoji="0" lang="en-GB" sz="1600" b="0" i="0" u="none" strike="noStrike" kern="1200" cap="none" spc="0" normalizeH="0" baseline="0" noProof="0">
                <a:ln>
                  <a:noFill/>
                </a:ln>
                <a:solidFill>
                  <a:prstClr val="black"/>
                </a:solidFill>
                <a:effectLst/>
                <a:uLnTx/>
                <a:uFillTx/>
                <a:latin typeface="Calibri" panose="020F0502020204030204" pitchFamily="34" charset="0"/>
                <a:ea typeface="Verdana" panose="020B0604030504040204" pitchFamily="34" charset="0"/>
                <a:cs typeface="Calibri" panose="020F0502020204030204" pitchFamily="34" charset="0"/>
              </a:rPr>
              <a:t>. But the actual and effective  contribution </a:t>
            </a:r>
            <a:r>
              <a:rPr lang="en-GB" sz="1600">
                <a:solidFill>
                  <a:prstClr val="black"/>
                </a:solidFill>
                <a:latin typeface="Calibri" panose="020F0502020204030204" pitchFamily="34" charset="0"/>
                <a:cs typeface="Calibri" panose="020F0502020204030204" pitchFamily="34" charset="0"/>
              </a:rPr>
              <a:t>of </a:t>
            </a:r>
            <a:r>
              <a:rPr kumimoji="0" lang="en-GB" sz="1600" b="0" i="0" u="none" strike="noStrike" kern="1200" cap="none" spc="0" normalizeH="0" baseline="0" noProof="0">
                <a:ln>
                  <a:noFill/>
                </a:ln>
                <a:solidFill>
                  <a:prstClr val="black"/>
                </a:solidFill>
                <a:effectLst/>
                <a:uLnTx/>
                <a:uFillTx/>
                <a:latin typeface="Calibri" panose="020F0502020204030204" pitchFamily="34" charset="0"/>
                <a:ea typeface="Verdana" panose="020B0604030504040204" pitchFamily="34" charset="0"/>
                <a:cs typeface="Calibri" panose="020F0502020204030204" pitchFamily="34" charset="0"/>
              </a:rPr>
              <a:t>agriculture to reducing emissions is unclear, difficult to track!</a:t>
            </a:r>
          </a:p>
          <a:p>
            <a:pPr marL="285750" marR="0" lvl="0" indent="-285750" algn="l" defTabSz="914400" rtl="0" eaLnBrk="1" fontAlgn="auto" latinLnBrk="0" hangingPunct="1">
              <a:lnSpc>
                <a:spcPct val="100000"/>
              </a:lnSpc>
              <a:spcBef>
                <a:spcPts val="0"/>
              </a:spcBef>
              <a:spcAft>
                <a:spcPts val="900"/>
              </a:spcAft>
              <a:buClr>
                <a:srgbClr val="53794A"/>
              </a:buClr>
              <a:buSzPct val="100000"/>
              <a:buFont typeface="Wingdings" panose="05000000000000000000" pitchFamily="2" charset="2"/>
              <a:buChar char="§"/>
              <a:tabLst/>
              <a:defRPr/>
            </a:pPr>
            <a:endParaRPr kumimoji="0" lang="en-US" sz="1600" b="0" i="0" u="none" strike="noStrike" kern="1200" cap="none" spc="0" normalizeH="0" baseline="0" noProof="0">
              <a:ln>
                <a:noFill/>
              </a:ln>
              <a:solidFill>
                <a:prstClr val="black"/>
              </a:solidFill>
              <a:effectLst/>
              <a:uLnTx/>
              <a:uFillTx/>
              <a:latin typeface="Calibri" panose="020F0502020204030204" pitchFamily="34" charset="0"/>
              <a:ea typeface="Verdana" panose="020B0604030504040204" pitchFamily="34" charset="0"/>
              <a:cs typeface="Calibri" panose="020F0502020204030204" pitchFamily="34" charset="0"/>
            </a:endParaRPr>
          </a:p>
        </p:txBody>
      </p:sp>
      <p:graphicFrame>
        <p:nvGraphicFramePr>
          <p:cNvPr id="15" name="Tabelle 14">
            <a:extLst>
              <a:ext uri="{FF2B5EF4-FFF2-40B4-BE49-F238E27FC236}">
                <a16:creationId xmlns:a16="http://schemas.microsoft.com/office/drawing/2014/main" id="{5B16A23B-4FB6-437A-8C2D-57CBBB2AAA12}"/>
              </a:ext>
            </a:extLst>
          </p:cNvPr>
          <p:cNvGraphicFramePr>
            <a:graphicFrameLocks noGrp="1"/>
          </p:cNvGraphicFramePr>
          <p:nvPr>
            <p:extLst>
              <p:ext uri="{D42A27DB-BD31-4B8C-83A1-F6EECF244321}">
                <p14:modId xmlns:p14="http://schemas.microsoft.com/office/powerpoint/2010/main" val="2062329102"/>
              </p:ext>
            </p:extLst>
          </p:nvPr>
        </p:nvGraphicFramePr>
        <p:xfrm>
          <a:off x="339301" y="4347505"/>
          <a:ext cx="5676900" cy="1937881"/>
        </p:xfrm>
        <a:graphic>
          <a:graphicData uri="http://schemas.openxmlformats.org/drawingml/2006/table">
            <a:tbl>
              <a:tblPr/>
              <a:tblGrid>
                <a:gridCol w="2599208">
                  <a:extLst>
                    <a:ext uri="{9D8B030D-6E8A-4147-A177-3AD203B41FA5}">
                      <a16:colId xmlns:a16="http://schemas.microsoft.com/office/drawing/2014/main" val="2908077368"/>
                    </a:ext>
                  </a:extLst>
                </a:gridCol>
                <a:gridCol w="887767">
                  <a:extLst>
                    <a:ext uri="{9D8B030D-6E8A-4147-A177-3AD203B41FA5}">
                      <a16:colId xmlns:a16="http://schemas.microsoft.com/office/drawing/2014/main" val="2365428621"/>
                    </a:ext>
                  </a:extLst>
                </a:gridCol>
                <a:gridCol w="1012054">
                  <a:extLst>
                    <a:ext uri="{9D8B030D-6E8A-4147-A177-3AD203B41FA5}">
                      <a16:colId xmlns:a16="http://schemas.microsoft.com/office/drawing/2014/main" val="1624657708"/>
                    </a:ext>
                  </a:extLst>
                </a:gridCol>
                <a:gridCol w="1177871">
                  <a:extLst>
                    <a:ext uri="{9D8B030D-6E8A-4147-A177-3AD203B41FA5}">
                      <a16:colId xmlns:a16="http://schemas.microsoft.com/office/drawing/2014/main" val="2584592790"/>
                    </a:ext>
                  </a:extLst>
                </a:gridCol>
              </a:tblGrid>
              <a:tr h="552466">
                <a:tc>
                  <a:txBody>
                    <a:bodyPr/>
                    <a:lstStyle/>
                    <a:p>
                      <a:pPr algn="ctr" fontAlgn="b"/>
                      <a:r>
                        <a:rPr lang="en-US" sz="1600" b="1" i="0" u="none" strike="noStrike">
                          <a:solidFill>
                            <a:srgbClr val="000000"/>
                          </a:solidFill>
                          <a:effectLst/>
                          <a:latin typeface="Calibri" panose="020F0502020204030204" pitchFamily="34" charset="0"/>
                        </a:rPr>
                        <a:t>Facility</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90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fontAlgn="b"/>
                      <a:r>
                        <a:rPr lang="en-US" sz="1600" b="1" i="0" u="none" strike="noStrike">
                          <a:solidFill>
                            <a:srgbClr val="000000"/>
                          </a:solidFill>
                          <a:effectLst/>
                          <a:latin typeface="Calibri" panose="020F0502020204030204" pitchFamily="34" charset="0"/>
                        </a:rPr>
                        <a:t>Volume</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90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fontAlgn="b"/>
                      <a:r>
                        <a:rPr lang="en-US" sz="1600" b="1" i="0" u="none" strike="noStrike">
                          <a:solidFill>
                            <a:srgbClr val="000000"/>
                          </a:solidFill>
                          <a:effectLst/>
                          <a:latin typeface="Calibri" panose="020F0502020204030204" pitchFamily="34" charset="0"/>
                        </a:rPr>
                        <a:t>Climate Share</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90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fontAlgn="b"/>
                      <a:r>
                        <a:rPr lang="en-US" sz="1600" b="1" i="0" u="none" strike="noStrike">
                          <a:solidFill>
                            <a:srgbClr val="000000"/>
                          </a:solidFill>
                          <a:effectLst/>
                          <a:latin typeface="Calibri" panose="020F0502020204030204" pitchFamily="34" charset="0"/>
                        </a:rPr>
                        <a:t>Climate Spending</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90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585243309"/>
                  </a:ext>
                </a:extLst>
              </a:tr>
              <a:tr h="280483">
                <a:tc>
                  <a:txBody>
                    <a:bodyPr/>
                    <a:lstStyle/>
                    <a:p>
                      <a:pPr algn="l" fontAlgn="b"/>
                      <a:r>
                        <a:rPr lang="en-US" sz="1600" b="0" i="0" u="none" strike="noStrike">
                          <a:solidFill>
                            <a:srgbClr val="000000"/>
                          </a:solidFill>
                          <a:effectLst/>
                          <a:latin typeface="Calibri" panose="020F0502020204030204" pitchFamily="34" charset="0"/>
                        </a:rPr>
                        <a:t> </a:t>
                      </a:r>
                    </a:p>
                  </a:txBody>
                  <a:tcPr marL="7620" marR="7620" marT="7620" marB="0" anchor="ctr">
                    <a:lnL w="1270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2EFDA"/>
                    </a:solidFill>
                  </a:tcPr>
                </a:tc>
                <a:tc>
                  <a:txBody>
                    <a:bodyPr/>
                    <a:lstStyle/>
                    <a:p>
                      <a:pPr algn="ctr" fontAlgn="b"/>
                      <a:r>
                        <a:rPr lang="en-US" sz="1600" b="0" i="1" u="none" strike="noStrike">
                          <a:solidFill>
                            <a:srgbClr val="000000"/>
                          </a:solidFill>
                          <a:effectLst/>
                          <a:latin typeface="Calibri" panose="020F0502020204030204" pitchFamily="34" charset="0"/>
                        </a:rPr>
                        <a:t>bn EUR</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2EFDA"/>
                    </a:solidFill>
                  </a:tcPr>
                </a:tc>
                <a:tc>
                  <a:txBody>
                    <a:bodyPr/>
                    <a:lstStyle/>
                    <a:p>
                      <a:pPr algn="ctr" fontAlgn="b"/>
                      <a:r>
                        <a:rPr lang="en-US" sz="1600" b="0" i="1" u="none" strike="noStrike">
                          <a:solidFill>
                            <a:srgbClr val="000000"/>
                          </a:solidFill>
                          <a:effectLst/>
                          <a:latin typeface="Calibri" panose="020F0502020204030204" pitchFamily="34" charset="0"/>
                        </a:rPr>
                        <a:t>%</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2EFDA"/>
                    </a:solidFill>
                  </a:tcPr>
                </a:tc>
                <a:tc>
                  <a:txBody>
                    <a:bodyPr/>
                    <a:lstStyle/>
                    <a:p>
                      <a:pPr algn="ctr" fontAlgn="b"/>
                      <a:r>
                        <a:rPr lang="en-US" sz="1600" b="0" i="1" u="none" strike="noStrike">
                          <a:solidFill>
                            <a:srgbClr val="000000"/>
                          </a:solidFill>
                          <a:effectLst/>
                          <a:latin typeface="Calibri" panose="020F0502020204030204" pitchFamily="34" charset="0"/>
                        </a:rPr>
                        <a:t>bn EUR</a:t>
                      </a:r>
                    </a:p>
                  </a:txBody>
                  <a:tcPr marL="7620" marR="7620" marT="7620" marB="0" anchor="ctr">
                    <a:lnL w="635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2EFDA"/>
                    </a:solidFill>
                  </a:tcPr>
                </a:tc>
                <a:extLst>
                  <a:ext uri="{0D108BD9-81ED-4DB2-BD59-A6C34878D82A}">
                    <a16:rowId xmlns:a16="http://schemas.microsoft.com/office/drawing/2014/main" val="2749820716"/>
                  </a:ext>
                </a:extLst>
              </a:tr>
              <a:tr h="552466">
                <a:tc>
                  <a:txBody>
                    <a:bodyPr/>
                    <a:lstStyle/>
                    <a:p>
                      <a:pPr algn="l" fontAlgn="b"/>
                      <a:r>
                        <a:rPr lang="en-GB" sz="1600" b="0" i="0" u="none" strike="noStrike" err="1">
                          <a:solidFill>
                            <a:srgbClr val="000000"/>
                          </a:solidFill>
                          <a:effectLst/>
                          <a:latin typeface="Calibri" panose="020F0502020204030204" pitchFamily="34" charset="0"/>
                        </a:rPr>
                        <a:t>Europ</a:t>
                      </a:r>
                      <a:r>
                        <a:rPr lang="en-GB" sz="1600" b="0" i="0" u="none" strike="noStrike">
                          <a:solidFill>
                            <a:srgbClr val="000000"/>
                          </a:solidFill>
                          <a:effectLst/>
                          <a:latin typeface="Calibri" panose="020F0502020204030204" pitchFamily="34" charset="0"/>
                        </a:rPr>
                        <a:t>. Agric. Guarantee Fund (EAGF)</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2EFDA"/>
                    </a:solidFill>
                  </a:tcPr>
                </a:tc>
                <a:tc>
                  <a:txBody>
                    <a:bodyPr/>
                    <a:lstStyle/>
                    <a:p>
                      <a:pPr algn="ctr" fontAlgn="b"/>
                      <a:r>
                        <a:rPr lang="en-US" sz="1600" b="0" i="0" u="none" strike="noStrike">
                          <a:solidFill>
                            <a:srgbClr val="000000"/>
                          </a:solidFill>
                          <a:effectLst/>
                          <a:latin typeface="Calibri" panose="020F0502020204030204" pitchFamily="34" charset="0"/>
                        </a:rPr>
                        <a:t>258.3</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2EFDA"/>
                    </a:solidFill>
                  </a:tcPr>
                </a:tc>
                <a:tc>
                  <a:txBody>
                    <a:bodyPr/>
                    <a:lstStyle/>
                    <a:p>
                      <a:pPr algn="ctr" fontAlgn="b"/>
                      <a:r>
                        <a:rPr lang="en-US" sz="1600" b="0" i="0" u="none" strike="noStrike">
                          <a:solidFill>
                            <a:srgbClr val="000000"/>
                          </a:solidFill>
                          <a:effectLst/>
                          <a:latin typeface="Calibri" panose="020F0502020204030204" pitchFamily="34" charset="0"/>
                        </a:rPr>
                        <a:t>40%</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2EFDA"/>
                    </a:solidFill>
                  </a:tcPr>
                </a:tc>
                <a:tc>
                  <a:txBody>
                    <a:bodyPr/>
                    <a:lstStyle/>
                    <a:p>
                      <a:pPr algn="ctr" fontAlgn="b"/>
                      <a:r>
                        <a:rPr lang="en-US" sz="1600" b="1" i="0" u="none" strike="noStrike">
                          <a:solidFill>
                            <a:srgbClr val="000000"/>
                          </a:solidFill>
                          <a:effectLst/>
                          <a:latin typeface="Calibri" panose="020F0502020204030204" pitchFamily="34" charset="0"/>
                        </a:rPr>
                        <a:t>103</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2EFDA"/>
                    </a:solidFill>
                  </a:tcPr>
                </a:tc>
                <a:extLst>
                  <a:ext uri="{0D108BD9-81ED-4DB2-BD59-A6C34878D82A}">
                    <a16:rowId xmlns:a16="http://schemas.microsoft.com/office/drawing/2014/main" val="3936528314"/>
                  </a:ext>
                </a:extLst>
              </a:tr>
              <a:tr h="552466">
                <a:tc>
                  <a:txBody>
                    <a:bodyPr/>
                    <a:lstStyle/>
                    <a:p>
                      <a:pPr algn="l" fontAlgn="b"/>
                      <a:r>
                        <a:rPr lang="en-GB" sz="1600" b="0" i="0" u="none" strike="noStrike" err="1">
                          <a:solidFill>
                            <a:srgbClr val="000000"/>
                          </a:solidFill>
                          <a:effectLst/>
                          <a:latin typeface="Calibri" panose="020F0502020204030204" pitchFamily="34" charset="0"/>
                        </a:rPr>
                        <a:t>Europ</a:t>
                      </a:r>
                      <a:r>
                        <a:rPr lang="en-GB" sz="1600" b="0" i="0" u="none" strike="noStrike">
                          <a:solidFill>
                            <a:srgbClr val="000000"/>
                          </a:solidFill>
                          <a:effectLst/>
                          <a:latin typeface="Calibri" panose="020F0502020204030204" pitchFamily="34" charset="0"/>
                        </a:rPr>
                        <a:t>. Agric. Fund Rural Development (EAFRD)</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E2EFDA"/>
                    </a:solidFill>
                  </a:tcPr>
                </a:tc>
                <a:tc>
                  <a:txBody>
                    <a:bodyPr/>
                    <a:lstStyle/>
                    <a:p>
                      <a:pPr algn="ctr" fontAlgn="b"/>
                      <a:r>
                        <a:rPr lang="en-US" sz="1600" b="0" i="0" u="none" strike="noStrike">
                          <a:solidFill>
                            <a:srgbClr val="000000"/>
                          </a:solidFill>
                          <a:effectLst/>
                          <a:latin typeface="Calibri" panose="020F0502020204030204" pitchFamily="34" charset="0"/>
                        </a:rPr>
                        <a:t>90</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E2EFDA"/>
                    </a:solidFill>
                  </a:tcPr>
                </a:tc>
                <a:tc>
                  <a:txBody>
                    <a:bodyPr/>
                    <a:lstStyle/>
                    <a:p>
                      <a:pPr algn="ctr" fontAlgn="b"/>
                      <a:r>
                        <a:rPr lang="en-US" sz="1600" b="0" i="0" u="none" strike="noStrike">
                          <a:solidFill>
                            <a:srgbClr val="000000"/>
                          </a:solidFill>
                          <a:effectLst/>
                          <a:latin typeface="Calibri" panose="020F0502020204030204" pitchFamily="34" charset="0"/>
                        </a:rPr>
                        <a:t>40%</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E2EFDA"/>
                    </a:solidFill>
                  </a:tcPr>
                </a:tc>
                <a:tc>
                  <a:txBody>
                    <a:bodyPr/>
                    <a:lstStyle/>
                    <a:p>
                      <a:pPr algn="ctr" fontAlgn="b"/>
                      <a:r>
                        <a:rPr lang="en-US" sz="1600" b="1" i="0" u="none" strike="noStrike">
                          <a:solidFill>
                            <a:srgbClr val="000000"/>
                          </a:solidFill>
                          <a:effectLst/>
                          <a:latin typeface="Calibri" panose="020F0502020204030204" pitchFamily="34" charset="0"/>
                        </a:rPr>
                        <a:t>36</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E2EFDA"/>
                    </a:solidFill>
                  </a:tcPr>
                </a:tc>
                <a:extLst>
                  <a:ext uri="{0D108BD9-81ED-4DB2-BD59-A6C34878D82A}">
                    <a16:rowId xmlns:a16="http://schemas.microsoft.com/office/drawing/2014/main" val="2837100166"/>
                  </a:ext>
                </a:extLst>
              </a:tr>
            </a:tbl>
          </a:graphicData>
        </a:graphic>
      </p:graphicFrame>
      <p:sp>
        <p:nvSpPr>
          <p:cNvPr id="16" name="Textplatzhalter 6">
            <a:extLst>
              <a:ext uri="{FF2B5EF4-FFF2-40B4-BE49-F238E27FC236}">
                <a16:creationId xmlns:a16="http://schemas.microsoft.com/office/drawing/2014/main" id="{7CAAC45C-C620-4C9E-AC95-F37FDC2C096D}"/>
              </a:ext>
            </a:extLst>
          </p:cNvPr>
          <p:cNvSpPr txBox="1">
            <a:spLocks/>
          </p:cNvSpPr>
          <p:nvPr/>
        </p:nvSpPr>
        <p:spPr bwMode="gray">
          <a:xfrm>
            <a:off x="152400" y="6576696"/>
            <a:ext cx="11887200" cy="146135"/>
          </a:xfrm>
          <a:prstGeom prst="rect">
            <a:avLst/>
          </a:prstGeom>
          <a:no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900"/>
              </a:spcAft>
              <a:buClr>
                <a:srgbClr val="A5A5A5"/>
              </a:buClr>
              <a:buSzTx/>
              <a:buFont typeface="Flexo" pitchFamily="50" charset="0"/>
              <a:buNone/>
              <a:tabLst/>
              <a:defRPr/>
            </a:pPr>
            <a:r>
              <a:rPr kumimoji="0" lang="en-US" sz="1400" b="0" i="0" u="none" strike="noStrike" kern="1200" cap="none" spc="0" normalizeH="0" baseline="0" noProof="0">
                <a:ln>
                  <a:noFill/>
                </a:ln>
                <a:solidFill>
                  <a:prstClr val="black"/>
                </a:solidFill>
                <a:effectLst/>
                <a:uLnTx/>
                <a:uFillTx/>
                <a:latin typeface="Calibri" panose="020F0502020204030204" pitchFamily="34" charset="0"/>
                <a:ea typeface="Verdana" panose="020B0604030504040204" pitchFamily="34" charset="0"/>
                <a:cs typeface="Calibri" panose="020F0502020204030204" pitchFamily="34" charset="0"/>
              </a:rPr>
              <a:t>Sources: 1) based on the current MFF 2021-27 and the documents published in 2018.</a:t>
            </a:r>
          </a:p>
        </p:txBody>
      </p:sp>
    </p:spTree>
    <p:extLst>
      <p:ext uri="{BB962C8B-B14F-4D97-AF65-F5344CB8AC3E}">
        <p14:creationId xmlns:p14="http://schemas.microsoft.com/office/powerpoint/2010/main" val="13399878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E1949C-CC76-4BE9-BE01-55CD7EABCA9A}"/>
              </a:ext>
            </a:extLst>
          </p:cNvPr>
          <p:cNvSpPr>
            <a:spLocks noGrp="1"/>
          </p:cNvSpPr>
          <p:nvPr>
            <p:ph type="title"/>
          </p:nvPr>
        </p:nvSpPr>
        <p:spPr/>
        <p:txBody>
          <a:bodyPr>
            <a:normAutofit/>
          </a:bodyPr>
          <a:lstStyle/>
          <a:p>
            <a:r>
              <a:rPr lang="en-US" sz="2800"/>
              <a:t>Taxonomy vs. Rio markers in practice</a:t>
            </a:r>
          </a:p>
        </p:txBody>
      </p:sp>
      <p:sp>
        <p:nvSpPr>
          <p:cNvPr id="5" name="Textplatzhalter 2">
            <a:extLst>
              <a:ext uri="{FF2B5EF4-FFF2-40B4-BE49-F238E27FC236}">
                <a16:creationId xmlns:a16="http://schemas.microsoft.com/office/drawing/2014/main" id="{17616B29-A952-45BD-84EA-281358EC51B6}"/>
              </a:ext>
            </a:extLst>
          </p:cNvPr>
          <p:cNvSpPr txBox="1">
            <a:spLocks/>
          </p:cNvSpPr>
          <p:nvPr/>
        </p:nvSpPr>
        <p:spPr bwMode="gray">
          <a:xfrm>
            <a:off x="394442" y="1986704"/>
            <a:ext cx="1257584" cy="2395489"/>
          </a:xfrm>
          <a:prstGeom prst="rect">
            <a:avLst/>
          </a:prstGeom>
          <a:solidFill>
            <a:srgbClr val="F6F6F8"/>
          </a:solidFill>
          <a:ln w="19050">
            <a:solidFill>
              <a:srgbClr val="53794A"/>
            </a:solidFill>
          </a:ln>
        </p:spPr>
        <p:txBody>
          <a:bodyPr vert="horz" lIns="72000" tIns="72000" rIns="72000" bIns="72000" rtlCol="0" anchor="ctr">
            <a:noAutofit/>
          </a:bodyPr>
          <a:lstStyle>
            <a:lvl1pPr marL="285750" indent="-285750" algn="l" defTabSz="914400" rtl="0" eaLnBrk="1" latinLnBrk="0" hangingPunct="1">
              <a:lnSpc>
                <a:spcPct val="100000"/>
              </a:lnSpc>
              <a:spcBef>
                <a:spcPts val="0"/>
              </a:spcBef>
              <a:spcAft>
                <a:spcPts val="900"/>
              </a:spcAft>
              <a:buClr>
                <a:srgbClr val="53794A"/>
              </a:buClr>
              <a:buSzPct val="100000"/>
              <a:buFont typeface="Wingdings" panose="05000000000000000000" pitchFamily="2" charset="2"/>
              <a:buChar char="§"/>
              <a:defRPr sz="1800" kern="1200" baseline="0">
                <a:solidFill>
                  <a:schemeClr val="tx1"/>
                </a:solidFill>
                <a:latin typeface="+mn-lt"/>
                <a:ea typeface="Verdana" panose="020B0604030504040204" pitchFamily="34" charset="0"/>
                <a:cs typeface="Verdana" panose="020B0604030504040204" pitchFamily="34" charset="0"/>
              </a:defRPr>
            </a:lvl1pPr>
            <a:lvl2pPr marL="539750" indent="-285750" algn="l" defTabSz="914400" rtl="0" eaLnBrk="1" latinLnBrk="0" hangingPunct="1">
              <a:lnSpc>
                <a:spcPts val="2800"/>
              </a:lnSpc>
              <a:spcBef>
                <a:spcPts val="0"/>
              </a:spcBef>
              <a:spcAft>
                <a:spcPts val="900"/>
              </a:spcAft>
              <a:buClr>
                <a:srgbClr val="53794A"/>
              </a:buClr>
              <a:buFont typeface="Wingdings" panose="05000000000000000000" pitchFamily="2" charset="2"/>
              <a:buChar char="Ø"/>
              <a:defRPr sz="16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900"/>
              </a:spcAft>
              <a:buClr>
                <a:srgbClr val="53794A"/>
              </a:buClr>
              <a:buSzPct val="100000"/>
              <a:buFont typeface="Wingdings" panose="05000000000000000000" pitchFamily="2" charset="2"/>
              <a:buNone/>
              <a:tabLst/>
              <a:defRPr/>
            </a:pPr>
            <a:r>
              <a:rPr kumimoji="0" lang="en-US" sz="1400" b="0" i="0" u="none" strike="noStrike" kern="1200" cap="none" spc="0" normalizeH="0" baseline="0" noProof="0">
                <a:ln>
                  <a:noFill/>
                </a:ln>
                <a:solidFill>
                  <a:prstClr val="black"/>
                </a:solidFill>
                <a:effectLst/>
                <a:uLnTx/>
                <a:uFillTx/>
                <a:ea typeface="Verdana" panose="020B0604030504040204" pitchFamily="34" charset="0"/>
                <a:cs typeface="Calibri" panose="020F0502020204030204" pitchFamily="34" charset="0"/>
              </a:rPr>
              <a:t>Cohesion Funds</a:t>
            </a:r>
          </a:p>
        </p:txBody>
      </p:sp>
      <p:sp>
        <p:nvSpPr>
          <p:cNvPr id="6" name="Textplatzhalter 2">
            <a:extLst>
              <a:ext uri="{FF2B5EF4-FFF2-40B4-BE49-F238E27FC236}">
                <a16:creationId xmlns:a16="http://schemas.microsoft.com/office/drawing/2014/main" id="{8941413B-4CD4-43FC-A79C-E8CBF86CFC27}"/>
              </a:ext>
            </a:extLst>
          </p:cNvPr>
          <p:cNvSpPr txBox="1">
            <a:spLocks/>
          </p:cNvSpPr>
          <p:nvPr/>
        </p:nvSpPr>
        <p:spPr bwMode="gray">
          <a:xfrm>
            <a:off x="2016262" y="1350938"/>
            <a:ext cx="2257785" cy="317484"/>
          </a:xfrm>
          <a:prstGeom prst="rect">
            <a:avLst/>
          </a:prstGeom>
          <a:solidFill>
            <a:schemeClr val="bg1">
              <a:lumMod val="85000"/>
            </a:schemeClr>
          </a:solidFill>
          <a:ln w="19050">
            <a:solidFill>
              <a:srgbClr val="53794A"/>
            </a:solidFill>
          </a:ln>
        </p:spPr>
        <p:txBody>
          <a:bodyPr vert="horz" lIns="72000" tIns="72000" rIns="72000" bIns="72000" rtlCol="0" anchor="ctr">
            <a:noAutofit/>
          </a:bodyPr>
          <a:lstStyle>
            <a:lvl1pPr marL="285750" indent="-285750" algn="l" defTabSz="914400" rtl="0" eaLnBrk="1" latinLnBrk="0" hangingPunct="1">
              <a:lnSpc>
                <a:spcPct val="100000"/>
              </a:lnSpc>
              <a:spcBef>
                <a:spcPts val="0"/>
              </a:spcBef>
              <a:spcAft>
                <a:spcPts val="900"/>
              </a:spcAft>
              <a:buClr>
                <a:srgbClr val="53794A"/>
              </a:buClr>
              <a:buSzPct val="100000"/>
              <a:buFont typeface="Wingdings" panose="05000000000000000000" pitchFamily="2" charset="2"/>
              <a:buChar char="§"/>
              <a:defRPr sz="1800" kern="1200" baseline="0">
                <a:solidFill>
                  <a:schemeClr val="tx1"/>
                </a:solidFill>
                <a:latin typeface="+mn-lt"/>
                <a:ea typeface="Verdana" panose="020B0604030504040204" pitchFamily="34" charset="0"/>
                <a:cs typeface="Verdana" panose="020B0604030504040204" pitchFamily="34" charset="0"/>
              </a:defRPr>
            </a:lvl1pPr>
            <a:lvl2pPr marL="539750" indent="-285750" algn="l" defTabSz="914400" rtl="0" eaLnBrk="1" latinLnBrk="0" hangingPunct="1">
              <a:lnSpc>
                <a:spcPts val="2800"/>
              </a:lnSpc>
              <a:spcBef>
                <a:spcPts val="0"/>
              </a:spcBef>
              <a:spcAft>
                <a:spcPts val="900"/>
              </a:spcAft>
              <a:buClr>
                <a:srgbClr val="53794A"/>
              </a:buClr>
              <a:buFont typeface="Wingdings" panose="05000000000000000000" pitchFamily="2" charset="2"/>
              <a:buChar char="Ø"/>
              <a:defRPr sz="16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900"/>
              </a:spcAft>
              <a:buClr>
                <a:srgbClr val="53794A"/>
              </a:buClr>
              <a:buSzPct val="100000"/>
              <a:buFont typeface="Wingdings" panose="05000000000000000000" pitchFamily="2" charset="2"/>
              <a:buNone/>
              <a:tabLst/>
              <a:defRPr/>
            </a:pPr>
            <a:r>
              <a:rPr kumimoji="0" lang="en-US" sz="1400" b="1" i="0" u="none" strike="noStrike" kern="1200" cap="none" spc="0" normalizeH="0" baseline="0" noProof="0">
                <a:ln>
                  <a:noFill/>
                </a:ln>
                <a:solidFill>
                  <a:prstClr val="black"/>
                </a:solidFill>
                <a:effectLst/>
                <a:uLnTx/>
                <a:uFillTx/>
                <a:ea typeface="Verdana" panose="020B0604030504040204" pitchFamily="34" charset="0"/>
                <a:cs typeface="Calibri" panose="020F0502020204030204" pitchFamily="34" charset="0"/>
              </a:rPr>
              <a:t>Example</a:t>
            </a:r>
          </a:p>
        </p:txBody>
      </p:sp>
      <p:sp>
        <p:nvSpPr>
          <p:cNvPr id="7" name="Textplatzhalter 2">
            <a:extLst>
              <a:ext uri="{FF2B5EF4-FFF2-40B4-BE49-F238E27FC236}">
                <a16:creationId xmlns:a16="http://schemas.microsoft.com/office/drawing/2014/main" id="{4D870EFC-AF1C-4051-92AA-8CE2AF48EB63}"/>
              </a:ext>
            </a:extLst>
          </p:cNvPr>
          <p:cNvSpPr txBox="1">
            <a:spLocks/>
          </p:cNvSpPr>
          <p:nvPr/>
        </p:nvSpPr>
        <p:spPr bwMode="gray">
          <a:xfrm>
            <a:off x="2016262" y="1988892"/>
            <a:ext cx="2257786" cy="640080"/>
          </a:xfrm>
          <a:prstGeom prst="rect">
            <a:avLst/>
          </a:prstGeom>
          <a:solidFill>
            <a:srgbClr val="F6F6F8"/>
          </a:solidFill>
          <a:ln w="19050">
            <a:solidFill>
              <a:srgbClr val="53794A"/>
            </a:solidFill>
          </a:ln>
        </p:spPr>
        <p:txBody>
          <a:bodyPr vert="horz" lIns="72000" tIns="72000" rIns="72000" bIns="72000" rtlCol="0" anchor="ctr">
            <a:noAutofit/>
          </a:bodyPr>
          <a:lstStyle>
            <a:lvl1pPr marL="285750" indent="-285750" algn="l" defTabSz="914400" rtl="0" eaLnBrk="1" latinLnBrk="0" hangingPunct="1">
              <a:lnSpc>
                <a:spcPct val="100000"/>
              </a:lnSpc>
              <a:spcBef>
                <a:spcPts val="0"/>
              </a:spcBef>
              <a:spcAft>
                <a:spcPts val="900"/>
              </a:spcAft>
              <a:buClr>
                <a:srgbClr val="53794A"/>
              </a:buClr>
              <a:buSzPct val="100000"/>
              <a:buFont typeface="Wingdings" panose="05000000000000000000" pitchFamily="2" charset="2"/>
              <a:buChar char="§"/>
              <a:defRPr sz="1800" kern="1200" baseline="0">
                <a:solidFill>
                  <a:schemeClr val="tx1"/>
                </a:solidFill>
                <a:latin typeface="+mn-lt"/>
                <a:ea typeface="Verdana" panose="020B0604030504040204" pitchFamily="34" charset="0"/>
                <a:cs typeface="Verdana" panose="020B0604030504040204" pitchFamily="34" charset="0"/>
              </a:defRPr>
            </a:lvl1pPr>
            <a:lvl2pPr marL="539750" indent="-285750" algn="l" defTabSz="914400" rtl="0" eaLnBrk="1" latinLnBrk="0" hangingPunct="1">
              <a:lnSpc>
                <a:spcPts val="2800"/>
              </a:lnSpc>
              <a:spcBef>
                <a:spcPts val="0"/>
              </a:spcBef>
              <a:spcAft>
                <a:spcPts val="900"/>
              </a:spcAft>
              <a:buClr>
                <a:srgbClr val="53794A"/>
              </a:buClr>
              <a:buFont typeface="Wingdings" panose="05000000000000000000" pitchFamily="2" charset="2"/>
              <a:buChar char="Ø"/>
              <a:defRPr sz="16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900"/>
              </a:spcAft>
              <a:buClr>
                <a:srgbClr val="53794A"/>
              </a:buClr>
              <a:buSzPct val="100000"/>
              <a:buFont typeface="Wingdings" panose="05000000000000000000" pitchFamily="2" charset="2"/>
              <a:buNone/>
              <a:tabLst/>
              <a:defRPr/>
            </a:pPr>
            <a:r>
              <a:rPr kumimoji="0" lang="en-GB" sz="1400" b="0" i="0" u="none" strike="noStrike" kern="1200" cap="none" spc="0" normalizeH="0" baseline="0" noProof="0">
                <a:ln>
                  <a:noFill/>
                </a:ln>
                <a:solidFill>
                  <a:prstClr val="black"/>
                </a:solidFill>
                <a:effectLst/>
                <a:uLnTx/>
                <a:uFillTx/>
                <a:ea typeface="Verdana" panose="020B0604030504040204" pitchFamily="34" charset="0"/>
              </a:rPr>
              <a:t>Energy efficiency renovation of the existing building stock</a:t>
            </a:r>
            <a:r>
              <a:rPr kumimoji="0" lang="en-GB" sz="1400" b="0" i="0" u="none" strike="noStrike" kern="1200" cap="none" spc="0" normalizeH="0" baseline="30000" noProof="0">
                <a:ln>
                  <a:noFill/>
                </a:ln>
                <a:solidFill>
                  <a:prstClr val="black"/>
                </a:solidFill>
                <a:effectLst/>
                <a:uLnTx/>
                <a:uFillTx/>
                <a:ea typeface="Verdana" panose="020B0604030504040204" pitchFamily="34" charset="0"/>
              </a:rPr>
              <a:t>1</a:t>
            </a:r>
            <a:endParaRPr kumimoji="0" lang="en-US" sz="1400" b="0" i="0" u="none" strike="noStrike" kern="1200" cap="none" spc="0" normalizeH="0" baseline="30000" noProof="0">
              <a:ln>
                <a:noFill/>
              </a:ln>
              <a:solidFill>
                <a:prstClr val="black"/>
              </a:solidFill>
              <a:effectLst/>
              <a:uLnTx/>
              <a:uFillTx/>
              <a:ea typeface="Verdana" panose="020B0604030504040204" pitchFamily="34" charset="0"/>
              <a:cs typeface="Calibri" panose="020F0502020204030204" pitchFamily="34" charset="0"/>
            </a:endParaRPr>
          </a:p>
        </p:txBody>
      </p:sp>
      <p:sp>
        <p:nvSpPr>
          <p:cNvPr id="8" name="Textplatzhalter 2">
            <a:extLst>
              <a:ext uri="{FF2B5EF4-FFF2-40B4-BE49-F238E27FC236}">
                <a16:creationId xmlns:a16="http://schemas.microsoft.com/office/drawing/2014/main" id="{CAA6F30A-672C-423B-A603-C2B30FDF9BB7}"/>
              </a:ext>
            </a:extLst>
          </p:cNvPr>
          <p:cNvSpPr txBox="1">
            <a:spLocks/>
          </p:cNvSpPr>
          <p:nvPr/>
        </p:nvSpPr>
        <p:spPr bwMode="gray">
          <a:xfrm>
            <a:off x="4980512" y="1347247"/>
            <a:ext cx="2911710" cy="314550"/>
          </a:xfrm>
          <a:prstGeom prst="rect">
            <a:avLst/>
          </a:prstGeom>
          <a:solidFill>
            <a:schemeClr val="bg1">
              <a:lumMod val="85000"/>
            </a:schemeClr>
          </a:solidFill>
          <a:ln w="19050">
            <a:solidFill>
              <a:srgbClr val="53794A"/>
            </a:solidFill>
          </a:ln>
        </p:spPr>
        <p:txBody>
          <a:bodyPr vert="horz" lIns="72000" tIns="72000" rIns="72000" bIns="72000" rtlCol="0" anchor="ctr">
            <a:noAutofit/>
          </a:bodyPr>
          <a:lstStyle>
            <a:lvl1pPr marL="285750" indent="-285750" algn="l" defTabSz="914400" rtl="0" eaLnBrk="1" latinLnBrk="0" hangingPunct="1">
              <a:lnSpc>
                <a:spcPct val="100000"/>
              </a:lnSpc>
              <a:spcBef>
                <a:spcPts val="0"/>
              </a:spcBef>
              <a:spcAft>
                <a:spcPts val="900"/>
              </a:spcAft>
              <a:buClr>
                <a:srgbClr val="53794A"/>
              </a:buClr>
              <a:buSzPct val="100000"/>
              <a:buFont typeface="Wingdings" panose="05000000000000000000" pitchFamily="2" charset="2"/>
              <a:buChar char="§"/>
              <a:defRPr sz="1800" kern="1200" baseline="0">
                <a:solidFill>
                  <a:schemeClr val="tx1"/>
                </a:solidFill>
                <a:latin typeface="+mn-lt"/>
                <a:ea typeface="Verdana" panose="020B0604030504040204" pitchFamily="34" charset="0"/>
                <a:cs typeface="Verdana" panose="020B0604030504040204" pitchFamily="34" charset="0"/>
              </a:defRPr>
            </a:lvl1pPr>
            <a:lvl2pPr marL="539750" indent="-285750" algn="l" defTabSz="914400" rtl="0" eaLnBrk="1" latinLnBrk="0" hangingPunct="1">
              <a:lnSpc>
                <a:spcPts val="2800"/>
              </a:lnSpc>
              <a:spcBef>
                <a:spcPts val="0"/>
              </a:spcBef>
              <a:spcAft>
                <a:spcPts val="900"/>
              </a:spcAft>
              <a:buClr>
                <a:srgbClr val="53794A"/>
              </a:buClr>
              <a:buFont typeface="Wingdings" panose="05000000000000000000" pitchFamily="2" charset="2"/>
              <a:buChar char="Ø"/>
              <a:defRPr sz="16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900"/>
              </a:spcAft>
              <a:buClr>
                <a:srgbClr val="53794A"/>
              </a:buClr>
              <a:buSzPct val="100000"/>
              <a:buFont typeface="Wingdings" panose="05000000000000000000" pitchFamily="2" charset="2"/>
              <a:buNone/>
              <a:tabLst/>
              <a:defRPr/>
            </a:pPr>
            <a:r>
              <a:rPr kumimoji="0" lang="en-US" sz="1400" b="1" i="0" u="none" strike="noStrike" kern="1200" cap="none" spc="0" normalizeH="0" baseline="0" noProof="0">
                <a:ln>
                  <a:noFill/>
                </a:ln>
                <a:solidFill>
                  <a:prstClr val="black"/>
                </a:solidFill>
                <a:effectLst/>
                <a:uLnTx/>
                <a:uFillTx/>
                <a:ea typeface="Verdana" panose="020B0604030504040204" pitchFamily="34" charset="0"/>
                <a:cs typeface="Calibri" panose="020F0502020204030204" pitchFamily="34" charset="0"/>
              </a:rPr>
              <a:t>“</a:t>
            </a:r>
            <a:r>
              <a:rPr lang="en-US" sz="1400" b="1">
                <a:solidFill>
                  <a:prstClr val="black"/>
                </a:solidFill>
                <a:cs typeface="Calibri" panose="020F0502020204030204" pitchFamily="34" charset="0"/>
              </a:rPr>
              <a:t>Current</a:t>
            </a:r>
            <a:r>
              <a:rPr kumimoji="0" lang="en-US" sz="1400" b="1" i="0" u="none" strike="noStrike" kern="1200" cap="none" spc="0" normalizeH="0" baseline="0" noProof="0">
                <a:ln>
                  <a:noFill/>
                </a:ln>
                <a:solidFill>
                  <a:prstClr val="black"/>
                </a:solidFill>
                <a:effectLst/>
                <a:uLnTx/>
                <a:uFillTx/>
                <a:ea typeface="Verdana" panose="020B0604030504040204" pitchFamily="34" charset="0"/>
                <a:cs typeface="Calibri" panose="020F0502020204030204" pitchFamily="34" charset="0"/>
              </a:rPr>
              <a:t> methodology”</a:t>
            </a:r>
            <a:r>
              <a:rPr kumimoji="0" lang="en-US" sz="1400" b="1" i="0" u="none" strike="noStrike" kern="1200" cap="none" spc="0" normalizeH="0" baseline="30000" noProof="0">
                <a:ln>
                  <a:noFill/>
                </a:ln>
                <a:solidFill>
                  <a:prstClr val="black"/>
                </a:solidFill>
                <a:effectLst/>
                <a:uLnTx/>
                <a:uFillTx/>
                <a:ea typeface="Verdana" panose="020B0604030504040204" pitchFamily="34" charset="0"/>
                <a:cs typeface="Calibri" panose="020F0502020204030204" pitchFamily="34" charset="0"/>
              </a:rPr>
              <a:t>1</a:t>
            </a:r>
          </a:p>
        </p:txBody>
      </p:sp>
      <p:sp>
        <p:nvSpPr>
          <p:cNvPr id="9" name="Textplatzhalter 2">
            <a:extLst>
              <a:ext uri="{FF2B5EF4-FFF2-40B4-BE49-F238E27FC236}">
                <a16:creationId xmlns:a16="http://schemas.microsoft.com/office/drawing/2014/main" id="{2607DDB6-B48F-45DC-AD08-BD8A4F4C659E}"/>
              </a:ext>
            </a:extLst>
          </p:cNvPr>
          <p:cNvSpPr txBox="1">
            <a:spLocks/>
          </p:cNvSpPr>
          <p:nvPr/>
        </p:nvSpPr>
        <p:spPr bwMode="gray">
          <a:xfrm>
            <a:off x="4998267" y="1945947"/>
            <a:ext cx="2911710" cy="785775"/>
          </a:xfrm>
          <a:prstGeom prst="rect">
            <a:avLst/>
          </a:prstGeom>
          <a:solidFill>
            <a:srgbClr val="F6F6F8"/>
          </a:solidFill>
          <a:ln w="19050">
            <a:solidFill>
              <a:srgbClr val="53794A"/>
            </a:solidFill>
          </a:ln>
        </p:spPr>
        <p:txBody>
          <a:bodyPr vert="horz" lIns="72000" tIns="72000" rIns="72000" bIns="72000" rtlCol="0">
            <a:noAutofit/>
          </a:bodyPr>
          <a:lstStyle>
            <a:lvl1pPr marL="285750" indent="-285750" algn="l" defTabSz="914400" rtl="0" eaLnBrk="1" latinLnBrk="0" hangingPunct="1">
              <a:lnSpc>
                <a:spcPct val="100000"/>
              </a:lnSpc>
              <a:spcBef>
                <a:spcPts val="0"/>
              </a:spcBef>
              <a:spcAft>
                <a:spcPts val="900"/>
              </a:spcAft>
              <a:buClr>
                <a:srgbClr val="53794A"/>
              </a:buClr>
              <a:buSzPct val="100000"/>
              <a:buFont typeface="Wingdings" panose="05000000000000000000" pitchFamily="2" charset="2"/>
              <a:buChar char="§"/>
              <a:defRPr sz="1800" kern="1200" baseline="0">
                <a:solidFill>
                  <a:schemeClr val="tx1"/>
                </a:solidFill>
                <a:latin typeface="+mn-lt"/>
                <a:ea typeface="Verdana" panose="020B0604030504040204" pitchFamily="34" charset="0"/>
                <a:cs typeface="Verdana" panose="020B0604030504040204" pitchFamily="34" charset="0"/>
              </a:defRPr>
            </a:lvl1pPr>
            <a:lvl2pPr marL="539750" indent="-285750" algn="l" defTabSz="914400" rtl="0" eaLnBrk="1" latinLnBrk="0" hangingPunct="1">
              <a:lnSpc>
                <a:spcPts val="2800"/>
              </a:lnSpc>
              <a:spcBef>
                <a:spcPts val="0"/>
              </a:spcBef>
              <a:spcAft>
                <a:spcPts val="900"/>
              </a:spcAft>
              <a:buClr>
                <a:srgbClr val="53794A"/>
              </a:buClr>
              <a:buFont typeface="Wingdings" panose="05000000000000000000" pitchFamily="2" charset="2"/>
              <a:buChar char="Ø"/>
              <a:defRPr sz="16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900"/>
              </a:spcAft>
              <a:buClr>
                <a:srgbClr val="53794A"/>
              </a:buClr>
              <a:buSzPct val="100000"/>
              <a:buFont typeface="Wingdings" panose="05000000000000000000" pitchFamily="2" charset="2"/>
              <a:buNone/>
              <a:tabLst/>
              <a:defRPr/>
            </a:pPr>
            <a:r>
              <a:rPr kumimoji="0" lang="en-US" sz="1400" b="0" i="0" u="none" strike="noStrike" kern="1200" cap="none" spc="0" normalizeH="0" baseline="0" noProof="0">
                <a:ln>
                  <a:noFill/>
                </a:ln>
                <a:solidFill>
                  <a:prstClr val="black"/>
                </a:solidFill>
                <a:effectLst/>
                <a:uLnTx/>
                <a:uFillTx/>
                <a:ea typeface="Verdana" panose="020B0604030504040204" pitchFamily="34" charset="0"/>
                <a:cs typeface="Calibri" panose="020F0502020204030204" pitchFamily="34" charset="0"/>
              </a:rPr>
              <a:t>Classified as “significant”; 100% contribution (… no matter how much the energy efficiency increased)</a:t>
            </a:r>
          </a:p>
        </p:txBody>
      </p:sp>
      <p:sp>
        <p:nvSpPr>
          <p:cNvPr id="10" name="Textplatzhalter 2">
            <a:extLst>
              <a:ext uri="{FF2B5EF4-FFF2-40B4-BE49-F238E27FC236}">
                <a16:creationId xmlns:a16="http://schemas.microsoft.com/office/drawing/2014/main" id="{F09C57ED-6672-4617-8B1F-DB26FA1AAE00}"/>
              </a:ext>
            </a:extLst>
          </p:cNvPr>
          <p:cNvSpPr txBox="1">
            <a:spLocks/>
          </p:cNvSpPr>
          <p:nvPr/>
        </p:nvSpPr>
        <p:spPr bwMode="gray">
          <a:xfrm>
            <a:off x="8749152" y="1347247"/>
            <a:ext cx="2930050" cy="338543"/>
          </a:xfrm>
          <a:prstGeom prst="rect">
            <a:avLst/>
          </a:prstGeom>
          <a:solidFill>
            <a:schemeClr val="accent6">
              <a:lumMod val="40000"/>
              <a:lumOff val="60000"/>
            </a:schemeClr>
          </a:solidFill>
          <a:ln w="19050">
            <a:solidFill>
              <a:srgbClr val="53794A"/>
            </a:solidFill>
          </a:ln>
        </p:spPr>
        <p:txBody>
          <a:bodyPr vert="horz" lIns="72000" tIns="72000" rIns="72000" bIns="72000" rtlCol="0" anchor="ctr">
            <a:noAutofit/>
          </a:bodyPr>
          <a:lstStyle>
            <a:lvl1pPr marL="285750" indent="-285750" algn="l" defTabSz="914400" rtl="0" eaLnBrk="1" latinLnBrk="0" hangingPunct="1">
              <a:lnSpc>
                <a:spcPct val="100000"/>
              </a:lnSpc>
              <a:spcBef>
                <a:spcPts val="0"/>
              </a:spcBef>
              <a:spcAft>
                <a:spcPts val="900"/>
              </a:spcAft>
              <a:buClr>
                <a:srgbClr val="53794A"/>
              </a:buClr>
              <a:buSzPct val="100000"/>
              <a:buFont typeface="Wingdings" panose="05000000000000000000" pitchFamily="2" charset="2"/>
              <a:buChar char="§"/>
              <a:defRPr sz="1800" kern="1200" baseline="0">
                <a:solidFill>
                  <a:schemeClr val="tx1"/>
                </a:solidFill>
                <a:latin typeface="+mn-lt"/>
                <a:ea typeface="Verdana" panose="020B0604030504040204" pitchFamily="34" charset="0"/>
                <a:cs typeface="Verdana" panose="020B0604030504040204" pitchFamily="34" charset="0"/>
              </a:defRPr>
            </a:lvl1pPr>
            <a:lvl2pPr marL="539750" indent="-285750" algn="l" defTabSz="914400" rtl="0" eaLnBrk="1" latinLnBrk="0" hangingPunct="1">
              <a:lnSpc>
                <a:spcPts val="2800"/>
              </a:lnSpc>
              <a:spcBef>
                <a:spcPts val="0"/>
              </a:spcBef>
              <a:spcAft>
                <a:spcPts val="900"/>
              </a:spcAft>
              <a:buClr>
                <a:srgbClr val="53794A"/>
              </a:buClr>
              <a:buFont typeface="Wingdings" panose="05000000000000000000" pitchFamily="2" charset="2"/>
              <a:buChar char="Ø"/>
              <a:defRPr sz="16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900"/>
              </a:spcAft>
              <a:buClr>
                <a:srgbClr val="53794A"/>
              </a:buClr>
              <a:buSzPct val="100000"/>
              <a:buFont typeface="Wingdings" panose="05000000000000000000" pitchFamily="2" charset="2"/>
              <a:buNone/>
              <a:tabLst/>
              <a:defRPr/>
            </a:pPr>
            <a:r>
              <a:rPr kumimoji="0" lang="en-US" sz="1400" b="1" i="0" u="none" strike="noStrike" kern="1200" cap="none" spc="0" normalizeH="0" baseline="0" noProof="0">
                <a:ln>
                  <a:noFill/>
                </a:ln>
                <a:solidFill>
                  <a:prstClr val="black"/>
                </a:solidFill>
                <a:effectLst/>
                <a:uLnTx/>
                <a:uFillTx/>
                <a:ea typeface="Verdana" panose="020B0604030504040204" pitchFamily="34" charset="0"/>
                <a:cs typeface="Calibri" panose="020F0502020204030204" pitchFamily="34" charset="0"/>
              </a:rPr>
              <a:t>“Tracking via Taxonomy”</a:t>
            </a:r>
          </a:p>
        </p:txBody>
      </p:sp>
      <p:sp>
        <p:nvSpPr>
          <p:cNvPr id="11" name="Textplatzhalter 2">
            <a:extLst>
              <a:ext uri="{FF2B5EF4-FFF2-40B4-BE49-F238E27FC236}">
                <a16:creationId xmlns:a16="http://schemas.microsoft.com/office/drawing/2014/main" id="{83F509C0-5575-4C4A-BFE9-B59EC5FC57FB}"/>
              </a:ext>
            </a:extLst>
          </p:cNvPr>
          <p:cNvSpPr txBox="1">
            <a:spLocks/>
          </p:cNvSpPr>
          <p:nvPr/>
        </p:nvSpPr>
        <p:spPr bwMode="gray">
          <a:xfrm>
            <a:off x="8794126" y="1847462"/>
            <a:ext cx="2911709" cy="814214"/>
          </a:xfrm>
          <a:prstGeom prst="rect">
            <a:avLst/>
          </a:prstGeom>
          <a:solidFill>
            <a:srgbClr val="F6F6F8"/>
          </a:solidFill>
          <a:ln w="19050">
            <a:solidFill>
              <a:srgbClr val="53794A"/>
            </a:solidFill>
          </a:ln>
        </p:spPr>
        <p:txBody>
          <a:bodyPr vert="horz" lIns="72000" tIns="72000" rIns="72000" bIns="72000" rtlCol="0">
            <a:noAutofit/>
          </a:bodyPr>
          <a:lstStyle>
            <a:lvl1pPr marL="285750" indent="-285750" algn="l" defTabSz="914400" rtl="0" eaLnBrk="1" latinLnBrk="0" hangingPunct="1">
              <a:lnSpc>
                <a:spcPct val="100000"/>
              </a:lnSpc>
              <a:spcBef>
                <a:spcPts val="0"/>
              </a:spcBef>
              <a:spcAft>
                <a:spcPts val="900"/>
              </a:spcAft>
              <a:buClr>
                <a:srgbClr val="53794A"/>
              </a:buClr>
              <a:buSzPct val="100000"/>
              <a:buFont typeface="Wingdings" panose="05000000000000000000" pitchFamily="2" charset="2"/>
              <a:buChar char="§"/>
              <a:defRPr sz="1800" kern="1200" baseline="0">
                <a:solidFill>
                  <a:schemeClr val="tx1"/>
                </a:solidFill>
                <a:latin typeface="+mn-lt"/>
                <a:ea typeface="Verdana" panose="020B0604030504040204" pitchFamily="34" charset="0"/>
                <a:cs typeface="Verdana" panose="020B0604030504040204" pitchFamily="34" charset="0"/>
              </a:defRPr>
            </a:lvl1pPr>
            <a:lvl2pPr marL="539750" indent="-285750" algn="l" defTabSz="914400" rtl="0" eaLnBrk="1" latinLnBrk="0" hangingPunct="1">
              <a:lnSpc>
                <a:spcPts val="2800"/>
              </a:lnSpc>
              <a:spcBef>
                <a:spcPts val="0"/>
              </a:spcBef>
              <a:spcAft>
                <a:spcPts val="900"/>
              </a:spcAft>
              <a:buClr>
                <a:srgbClr val="53794A"/>
              </a:buClr>
              <a:buFont typeface="Wingdings" panose="05000000000000000000" pitchFamily="2" charset="2"/>
              <a:buChar char="Ø"/>
              <a:defRPr sz="16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900"/>
              </a:spcAft>
              <a:buClr>
                <a:srgbClr val="53794A"/>
              </a:buClr>
              <a:buSzPct val="100000"/>
              <a:buFont typeface="Wingdings" panose="05000000000000000000" pitchFamily="2" charset="2"/>
              <a:buNone/>
              <a:tabLst/>
              <a:defRPr/>
            </a:pPr>
            <a:r>
              <a:rPr kumimoji="0" lang="en-US" sz="1400" b="0" i="0" u="none" strike="noStrike" kern="1200" cap="none" spc="0" normalizeH="0" baseline="0" noProof="0">
                <a:ln>
                  <a:noFill/>
                </a:ln>
                <a:solidFill>
                  <a:prstClr val="black"/>
                </a:solidFill>
                <a:effectLst/>
                <a:uLnTx/>
                <a:uFillTx/>
                <a:ea typeface="Verdana" panose="020B0604030504040204" pitchFamily="34" charset="0"/>
                <a:cs typeface="Calibri" panose="020F0502020204030204" pitchFamily="34" charset="0"/>
              </a:rPr>
              <a:t>Only counts as a climate spending if primary energy demand is reduced by &gt;30% of the building.</a:t>
            </a:r>
          </a:p>
        </p:txBody>
      </p:sp>
      <p:sp>
        <p:nvSpPr>
          <p:cNvPr id="12" name="Gleichschenkliges Dreieck 11">
            <a:extLst>
              <a:ext uri="{FF2B5EF4-FFF2-40B4-BE49-F238E27FC236}">
                <a16:creationId xmlns:a16="http://schemas.microsoft.com/office/drawing/2014/main" id="{733620DA-73FC-408F-8104-7DCF69DD0612}"/>
              </a:ext>
            </a:extLst>
          </p:cNvPr>
          <p:cNvSpPr/>
          <p:nvPr/>
        </p:nvSpPr>
        <p:spPr bwMode="gray">
          <a:xfrm rot="5400000">
            <a:off x="4127531" y="2856481"/>
            <a:ext cx="1097280" cy="274320"/>
          </a:xfrm>
          <a:prstGeom prst="triangle">
            <a:avLst/>
          </a:prstGeom>
          <a:solidFill>
            <a:srgbClr val="53794A"/>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black"/>
              </a:solidFill>
              <a:effectLst/>
              <a:uLnTx/>
              <a:uFillTx/>
              <a:ea typeface="+mn-ea"/>
              <a:cs typeface="+mn-cs"/>
            </a:endParaRPr>
          </a:p>
        </p:txBody>
      </p:sp>
      <p:cxnSp>
        <p:nvCxnSpPr>
          <p:cNvPr id="13" name="Gerade Verbindung mit Pfeil 12">
            <a:extLst>
              <a:ext uri="{FF2B5EF4-FFF2-40B4-BE49-F238E27FC236}">
                <a16:creationId xmlns:a16="http://schemas.microsoft.com/office/drawing/2014/main" id="{C84FFF84-14E2-4163-9138-D79D0A99D343}"/>
              </a:ext>
            </a:extLst>
          </p:cNvPr>
          <p:cNvCxnSpPr>
            <a:cxnSpLocks/>
          </p:cNvCxnSpPr>
          <p:nvPr/>
        </p:nvCxnSpPr>
        <p:spPr>
          <a:xfrm>
            <a:off x="8040415" y="2299672"/>
            <a:ext cx="571257" cy="0"/>
          </a:xfrm>
          <a:prstGeom prst="straightConnector1">
            <a:avLst/>
          </a:prstGeom>
          <a:ln w="76200">
            <a:solidFill>
              <a:schemeClr val="bg1">
                <a:lumMod val="6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4" name="Textplatzhalter 2">
            <a:extLst>
              <a:ext uri="{FF2B5EF4-FFF2-40B4-BE49-F238E27FC236}">
                <a16:creationId xmlns:a16="http://schemas.microsoft.com/office/drawing/2014/main" id="{C078CACC-0FAA-48C5-B7FF-3D6E74D8D404}"/>
              </a:ext>
            </a:extLst>
          </p:cNvPr>
          <p:cNvSpPr txBox="1">
            <a:spLocks/>
          </p:cNvSpPr>
          <p:nvPr/>
        </p:nvSpPr>
        <p:spPr bwMode="gray">
          <a:xfrm>
            <a:off x="405792" y="1350938"/>
            <a:ext cx="1257584" cy="317484"/>
          </a:xfrm>
          <a:prstGeom prst="rect">
            <a:avLst/>
          </a:prstGeom>
          <a:solidFill>
            <a:schemeClr val="bg1">
              <a:lumMod val="85000"/>
            </a:schemeClr>
          </a:solidFill>
          <a:ln w="19050">
            <a:solidFill>
              <a:srgbClr val="53794A"/>
            </a:solidFill>
          </a:ln>
        </p:spPr>
        <p:txBody>
          <a:bodyPr vert="horz" lIns="72000" tIns="72000" rIns="72000" bIns="72000" rtlCol="0" anchor="ctr">
            <a:noAutofit/>
          </a:bodyPr>
          <a:lstStyle>
            <a:lvl1pPr marL="285750" indent="-285750" algn="l" defTabSz="914400" rtl="0" eaLnBrk="1" latinLnBrk="0" hangingPunct="1">
              <a:lnSpc>
                <a:spcPct val="100000"/>
              </a:lnSpc>
              <a:spcBef>
                <a:spcPts val="0"/>
              </a:spcBef>
              <a:spcAft>
                <a:spcPts val="900"/>
              </a:spcAft>
              <a:buClr>
                <a:srgbClr val="53794A"/>
              </a:buClr>
              <a:buSzPct val="100000"/>
              <a:buFont typeface="Wingdings" panose="05000000000000000000" pitchFamily="2" charset="2"/>
              <a:buChar char="§"/>
              <a:defRPr sz="1800" kern="1200" baseline="0">
                <a:solidFill>
                  <a:schemeClr val="tx1"/>
                </a:solidFill>
                <a:latin typeface="+mn-lt"/>
                <a:ea typeface="Verdana" panose="020B0604030504040204" pitchFamily="34" charset="0"/>
                <a:cs typeface="Verdana" panose="020B0604030504040204" pitchFamily="34" charset="0"/>
              </a:defRPr>
            </a:lvl1pPr>
            <a:lvl2pPr marL="539750" indent="-285750" algn="l" defTabSz="914400" rtl="0" eaLnBrk="1" latinLnBrk="0" hangingPunct="1">
              <a:lnSpc>
                <a:spcPts val="2800"/>
              </a:lnSpc>
              <a:spcBef>
                <a:spcPts val="0"/>
              </a:spcBef>
              <a:spcAft>
                <a:spcPts val="900"/>
              </a:spcAft>
              <a:buClr>
                <a:srgbClr val="53794A"/>
              </a:buClr>
              <a:buFont typeface="Wingdings" panose="05000000000000000000" pitchFamily="2" charset="2"/>
              <a:buChar char="Ø"/>
              <a:defRPr sz="16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900"/>
              </a:spcAft>
              <a:buClr>
                <a:srgbClr val="53794A"/>
              </a:buClr>
              <a:buSzPct val="100000"/>
              <a:buFont typeface="Wingdings" panose="05000000000000000000" pitchFamily="2" charset="2"/>
              <a:buNone/>
              <a:tabLst/>
              <a:defRPr/>
            </a:pPr>
            <a:r>
              <a:rPr kumimoji="0" lang="en-US" sz="1400" b="1" i="0" u="none" strike="noStrike" kern="1200" cap="none" spc="0" normalizeH="0" baseline="0" noProof="0">
                <a:ln>
                  <a:noFill/>
                </a:ln>
                <a:solidFill>
                  <a:prstClr val="black"/>
                </a:solidFill>
                <a:effectLst/>
                <a:uLnTx/>
                <a:uFillTx/>
                <a:ea typeface="Verdana" panose="020B0604030504040204" pitchFamily="34" charset="0"/>
                <a:cs typeface="Calibri" panose="020F0502020204030204" pitchFamily="34" charset="0"/>
              </a:rPr>
              <a:t>Facility</a:t>
            </a:r>
          </a:p>
        </p:txBody>
      </p:sp>
      <p:sp>
        <p:nvSpPr>
          <p:cNvPr id="15" name="Textplatzhalter 2">
            <a:extLst>
              <a:ext uri="{FF2B5EF4-FFF2-40B4-BE49-F238E27FC236}">
                <a16:creationId xmlns:a16="http://schemas.microsoft.com/office/drawing/2014/main" id="{A73B1FEA-7806-4E6D-8967-B7B2342D8285}"/>
              </a:ext>
            </a:extLst>
          </p:cNvPr>
          <p:cNvSpPr txBox="1">
            <a:spLocks/>
          </p:cNvSpPr>
          <p:nvPr/>
        </p:nvSpPr>
        <p:spPr bwMode="gray">
          <a:xfrm>
            <a:off x="2024378" y="3823103"/>
            <a:ext cx="2249669" cy="548640"/>
          </a:xfrm>
          <a:prstGeom prst="rect">
            <a:avLst/>
          </a:prstGeom>
          <a:solidFill>
            <a:srgbClr val="F6F6F8"/>
          </a:solidFill>
          <a:ln w="19050">
            <a:solidFill>
              <a:srgbClr val="53794A"/>
            </a:solidFill>
          </a:ln>
        </p:spPr>
        <p:txBody>
          <a:bodyPr vert="horz" lIns="73152" tIns="72000" rIns="73152" bIns="72000" rtlCol="0" anchor="ctr">
            <a:noAutofit/>
          </a:bodyPr>
          <a:lstStyle>
            <a:lvl1pPr marL="285750" indent="-285750" algn="l" defTabSz="914400" rtl="0" eaLnBrk="1" latinLnBrk="0" hangingPunct="1">
              <a:lnSpc>
                <a:spcPct val="100000"/>
              </a:lnSpc>
              <a:spcBef>
                <a:spcPts val="0"/>
              </a:spcBef>
              <a:spcAft>
                <a:spcPts val="900"/>
              </a:spcAft>
              <a:buClr>
                <a:srgbClr val="53794A"/>
              </a:buClr>
              <a:buSzPct val="100000"/>
              <a:buFont typeface="Wingdings" panose="05000000000000000000" pitchFamily="2" charset="2"/>
              <a:buChar char="§"/>
              <a:defRPr sz="1800" kern="1200" baseline="0">
                <a:solidFill>
                  <a:schemeClr val="tx1"/>
                </a:solidFill>
                <a:latin typeface="+mn-lt"/>
                <a:ea typeface="Verdana" panose="020B0604030504040204" pitchFamily="34" charset="0"/>
                <a:cs typeface="Verdana" panose="020B0604030504040204" pitchFamily="34" charset="0"/>
              </a:defRPr>
            </a:lvl1pPr>
            <a:lvl2pPr marL="539750" indent="-285750" algn="l" defTabSz="914400" rtl="0" eaLnBrk="1" latinLnBrk="0" hangingPunct="1">
              <a:lnSpc>
                <a:spcPts val="2800"/>
              </a:lnSpc>
              <a:spcBef>
                <a:spcPts val="0"/>
              </a:spcBef>
              <a:spcAft>
                <a:spcPts val="900"/>
              </a:spcAft>
              <a:buClr>
                <a:srgbClr val="53794A"/>
              </a:buClr>
              <a:buFont typeface="Wingdings" panose="05000000000000000000" pitchFamily="2" charset="2"/>
              <a:buChar char="Ø"/>
              <a:defRPr sz="16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900"/>
              </a:spcAft>
              <a:buClr>
                <a:srgbClr val="53794A"/>
              </a:buClr>
              <a:buSzPct val="100000"/>
              <a:buFont typeface="Wingdings" panose="05000000000000000000" pitchFamily="2" charset="2"/>
              <a:buNone/>
              <a:tabLst/>
              <a:defRPr/>
            </a:pPr>
            <a:r>
              <a:rPr kumimoji="0" lang="en-GB" sz="1400" b="0" i="0" u="none" strike="noStrike" kern="1200" cap="none" spc="0" normalizeH="0" baseline="0" noProof="0">
                <a:ln>
                  <a:noFill/>
                </a:ln>
                <a:solidFill>
                  <a:prstClr val="black"/>
                </a:solidFill>
                <a:effectLst/>
                <a:uLnTx/>
                <a:uFillTx/>
                <a:ea typeface="Verdana" panose="020B0604030504040204" pitchFamily="34" charset="0"/>
              </a:rPr>
              <a:t>ICT, data collection</a:t>
            </a:r>
            <a:r>
              <a:rPr kumimoji="0" lang="en-GB" sz="1400" b="0" i="0" u="none" strike="noStrike" kern="1200" cap="none" spc="0" normalizeH="0" baseline="30000" noProof="0">
                <a:ln>
                  <a:noFill/>
                </a:ln>
                <a:solidFill>
                  <a:prstClr val="black"/>
                </a:solidFill>
                <a:effectLst/>
                <a:uLnTx/>
                <a:uFillTx/>
                <a:ea typeface="Verdana" panose="020B0604030504040204" pitchFamily="34" charset="0"/>
              </a:rPr>
              <a:t>1</a:t>
            </a:r>
            <a:endParaRPr kumimoji="0" lang="en-US" sz="1400" b="0" i="0" u="none" strike="noStrike" kern="1200" cap="none" spc="0" normalizeH="0" baseline="30000" noProof="0">
              <a:ln>
                <a:noFill/>
              </a:ln>
              <a:solidFill>
                <a:prstClr val="black"/>
              </a:solidFill>
              <a:effectLst/>
              <a:uLnTx/>
              <a:uFillTx/>
              <a:ea typeface="Verdana" panose="020B0604030504040204" pitchFamily="34" charset="0"/>
              <a:cs typeface="Calibri" panose="020F0502020204030204" pitchFamily="34" charset="0"/>
            </a:endParaRPr>
          </a:p>
        </p:txBody>
      </p:sp>
      <p:sp>
        <p:nvSpPr>
          <p:cNvPr id="16" name="Textplatzhalter 2">
            <a:extLst>
              <a:ext uri="{FF2B5EF4-FFF2-40B4-BE49-F238E27FC236}">
                <a16:creationId xmlns:a16="http://schemas.microsoft.com/office/drawing/2014/main" id="{048A315B-9314-4538-B790-5598770CD2C6}"/>
              </a:ext>
            </a:extLst>
          </p:cNvPr>
          <p:cNvSpPr txBox="1">
            <a:spLocks/>
          </p:cNvSpPr>
          <p:nvPr/>
        </p:nvSpPr>
        <p:spPr bwMode="gray">
          <a:xfrm>
            <a:off x="4992100" y="3834651"/>
            <a:ext cx="2924592" cy="548640"/>
          </a:xfrm>
          <a:prstGeom prst="rect">
            <a:avLst/>
          </a:prstGeom>
          <a:solidFill>
            <a:srgbClr val="F6F6F8"/>
          </a:solidFill>
          <a:ln w="19050">
            <a:solidFill>
              <a:srgbClr val="53794A"/>
            </a:solidFill>
          </a:ln>
        </p:spPr>
        <p:txBody>
          <a:bodyPr vert="horz" lIns="73152" tIns="72000" rIns="73152" bIns="72000" rtlCol="0" anchor="ctr">
            <a:noAutofit/>
          </a:bodyPr>
          <a:lstStyle>
            <a:lvl1pPr marL="285750" indent="-285750" algn="l" defTabSz="914400" rtl="0" eaLnBrk="1" latinLnBrk="0" hangingPunct="1">
              <a:lnSpc>
                <a:spcPct val="100000"/>
              </a:lnSpc>
              <a:spcBef>
                <a:spcPts val="0"/>
              </a:spcBef>
              <a:spcAft>
                <a:spcPts val="900"/>
              </a:spcAft>
              <a:buClr>
                <a:srgbClr val="53794A"/>
              </a:buClr>
              <a:buSzPct val="100000"/>
              <a:buFont typeface="Wingdings" panose="05000000000000000000" pitchFamily="2" charset="2"/>
              <a:buChar char="§"/>
              <a:defRPr sz="1800" kern="1200" baseline="0">
                <a:solidFill>
                  <a:schemeClr val="tx1"/>
                </a:solidFill>
                <a:latin typeface="+mn-lt"/>
                <a:ea typeface="Verdana" panose="020B0604030504040204" pitchFamily="34" charset="0"/>
                <a:cs typeface="Verdana" panose="020B0604030504040204" pitchFamily="34" charset="0"/>
              </a:defRPr>
            </a:lvl1pPr>
            <a:lvl2pPr marL="539750" indent="-285750" algn="l" defTabSz="914400" rtl="0" eaLnBrk="1" latinLnBrk="0" hangingPunct="1">
              <a:lnSpc>
                <a:spcPts val="2800"/>
              </a:lnSpc>
              <a:spcBef>
                <a:spcPts val="0"/>
              </a:spcBef>
              <a:spcAft>
                <a:spcPts val="900"/>
              </a:spcAft>
              <a:buClr>
                <a:srgbClr val="53794A"/>
              </a:buClr>
              <a:buFont typeface="Wingdings" panose="05000000000000000000" pitchFamily="2" charset="2"/>
              <a:buChar char="Ø"/>
              <a:defRPr sz="16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900"/>
              </a:spcAft>
              <a:buClr>
                <a:srgbClr val="53794A"/>
              </a:buClr>
              <a:buSzPct val="100000"/>
              <a:buFont typeface="Wingdings" panose="05000000000000000000" pitchFamily="2" charset="2"/>
              <a:buNone/>
              <a:tabLst/>
              <a:defRPr/>
            </a:pPr>
            <a:r>
              <a:rPr kumimoji="0" lang="en-US" sz="1400" b="0" i="0" u="none" strike="noStrike" kern="1200" cap="none" spc="0" normalizeH="0" baseline="0" noProof="0">
                <a:ln>
                  <a:noFill/>
                </a:ln>
                <a:solidFill>
                  <a:prstClr val="black"/>
                </a:solidFill>
                <a:effectLst/>
                <a:uLnTx/>
                <a:uFillTx/>
                <a:ea typeface="Verdana" panose="020B0604030504040204" pitchFamily="34" charset="0"/>
                <a:cs typeface="Calibri" panose="020F0502020204030204" pitchFamily="34" charset="0"/>
              </a:rPr>
              <a:t>Classified as “insignificant” (0%)</a:t>
            </a:r>
          </a:p>
        </p:txBody>
      </p:sp>
      <p:sp>
        <p:nvSpPr>
          <p:cNvPr id="17" name="Textplatzhalter 2">
            <a:extLst>
              <a:ext uri="{FF2B5EF4-FFF2-40B4-BE49-F238E27FC236}">
                <a16:creationId xmlns:a16="http://schemas.microsoft.com/office/drawing/2014/main" id="{F0EAF7CE-9076-4F3D-B244-5F9EB7CDAB69}"/>
              </a:ext>
            </a:extLst>
          </p:cNvPr>
          <p:cNvSpPr txBox="1">
            <a:spLocks/>
          </p:cNvSpPr>
          <p:nvPr/>
        </p:nvSpPr>
        <p:spPr bwMode="gray">
          <a:xfrm>
            <a:off x="8794126" y="3903562"/>
            <a:ext cx="2911710" cy="730061"/>
          </a:xfrm>
          <a:prstGeom prst="rect">
            <a:avLst/>
          </a:prstGeom>
          <a:solidFill>
            <a:srgbClr val="F6F6F8"/>
          </a:solidFill>
          <a:ln w="19050">
            <a:solidFill>
              <a:srgbClr val="53794A"/>
            </a:solidFill>
          </a:ln>
        </p:spPr>
        <p:txBody>
          <a:bodyPr vert="horz" lIns="73152" tIns="72000" rIns="73152" bIns="72000" rtlCol="0" anchor="ctr">
            <a:noAutofit/>
          </a:bodyPr>
          <a:lstStyle>
            <a:lvl1pPr marL="285750" indent="-285750" algn="l" defTabSz="914400" rtl="0" eaLnBrk="1" latinLnBrk="0" hangingPunct="1">
              <a:lnSpc>
                <a:spcPct val="100000"/>
              </a:lnSpc>
              <a:spcBef>
                <a:spcPts val="0"/>
              </a:spcBef>
              <a:spcAft>
                <a:spcPts val="900"/>
              </a:spcAft>
              <a:buClr>
                <a:srgbClr val="53794A"/>
              </a:buClr>
              <a:buSzPct val="100000"/>
              <a:buFont typeface="Wingdings" panose="05000000000000000000" pitchFamily="2" charset="2"/>
              <a:buChar char="§"/>
              <a:defRPr sz="1800" kern="1200" baseline="0">
                <a:solidFill>
                  <a:schemeClr val="tx1"/>
                </a:solidFill>
                <a:latin typeface="+mn-lt"/>
                <a:ea typeface="Verdana" panose="020B0604030504040204" pitchFamily="34" charset="0"/>
                <a:cs typeface="Verdana" panose="020B0604030504040204" pitchFamily="34" charset="0"/>
              </a:defRPr>
            </a:lvl1pPr>
            <a:lvl2pPr marL="539750" indent="-285750" algn="l" defTabSz="914400" rtl="0" eaLnBrk="1" latinLnBrk="0" hangingPunct="1">
              <a:lnSpc>
                <a:spcPts val="2800"/>
              </a:lnSpc>
              <a:spcBef>
                <a:spcPts val="0"/>
              </a:spcBef>
              <a:spcAft>
                <a:spcPts val="900"/>
              </a:spcAft>
              <a:buClr>
                <a:srgbClr val="53794A"/>
              </a:buClr>
              <a:buFont typeface="Wingdings" panose="05000000000000000000" pitchFamily="2" charset="2"/>
              <a:buChar char="Ø"/>
              <a:defRPr sz="16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900"/>
              </a:spcAft>
              <a:buClr>
                <a:srgbClr val="53794A"/>
              </a:buClr>
              <a:buSzPct val="100000"/>
              <a:buFont typeface="Wingdings" panose="05000000000000000000" pitchFamily="2" charset="2"/>
              <a:buNone/>
              <a:tabLst/>
              <a:defRPr/>
            </a:pPr>
            <a:r>
              <a:rPr kumimoji="0" lang="en-US" sz="1400" b="0" i="0" u="none" strike="noStrike" kern="1200" cap="none" spc="0" normalizeH="0" baseline="0" noProof="0">
                <a:ln>
                  <a:noFill/>
                </a:ln>
                <a:solidFill>
                  <a:prstClr val="black"/>
                </a:solidFill>
                <a:effectLst/>
                <a:uLnTx/>
                <a:uFillTx/>
                <a:ea typeface="Verdana" panose="020B0604030504040204" pitchFamily="34" charset="0"/>
                <a:cs typeface="Calibri" panose="020F0502020204030204" pitchFamily="34" charset="0"/>
              </a:rPr>
              <a:t>Counts if ICT solutions are exclusively aimed at decision making enabling GHG reductions</a:t>
            </a:r>
          </a:p>
        </p:txBody>
      </p:sp>
      <p:sp>
        <p:nvSpPr>
          <p:cNvPr id="19" name="Textplatzhalter 2">
            <a:extLst>
              <a:ext uri="{FF2B5EF4-FFF2-40B4-BE49-F238E27FC236}">
                <a16:creationId xmlns:a16="http://schemas.microsoft.com/office/drawing/2014/main" id="{8D46AA38-D1AB-4691-AA59-9EF7011EA5A8}"/>
              </a:ext>
            </a:extLst>
          </p:cNvPr>
          <p:cNvSpPr txBox="1">
            <a:spLocks/>
          </p:cNvSpPr>
          <p:nvPr/>
        </p:nvSpPr>
        <p:spPr bwMode="gray">
          <a:xfrm>
            <a:off x="2024378" y="2869057"/>
            <a:ext cx="2257786" cy="731520"/>
          </a:xfrm>
          <a:prstGeom prst="rect">
            <a:avLst/>
          </a:prstGeom>
          <a:solidFill>
            <a:srgbClr val="F6F6F8"/>
          </a:solidFill>
          <a:ln w="19050">
            <a:solidFill>
              <a:srgbClr val="53794A"/>
            </a:solidFill>
          </a:ln>
        </p:spPr>
        <p:txBody>
          <a:bodyPr vert="horz" lIns="73152" tIns="72000" rIns="73152" bIns="72000" rtlCol="0" anchor="ctr">
            <a:noAutofit/>
          </a:bodyPr>
          <a:lstStyle>
            <a:lvl1pPr marL="285750" indent="-285750" algn="l" defTabSz="914400" rtl="0" eaLnBrk="1" latinLnBrk="0" hangingPunct="1">
              <a:lnSpc>
                <a:spcPct val="100000"/>
              </a:lnSpc>
              <a:spcBef>
                <a:spcPts val="0"/>
              </a:spcBef>
              <a:spcAft>
                <a:spcPts val="900"/>
              </a:spcAft>
              <a:buClr>
                <a:srgbClr val="53794A"/>
              </a:buClr>
              <a:buSzPct val="100000"/>
              <a:buFont typeface="Wingdings" panose="05000000000000000000" pitchFamily="2" charset="2"/>
              <a:buChar char="§"/>
              <a:defRPr sz="1800" kern="1200" baseline="0">
                <a:solidFill>
                  <a:schemeClr val="tx1"/>
                </a:solidFill>
                <a:latin typeface="+mn-lt"/>
                <a:ea typeface="Verdana" panose="020B0604030504040204" pitchFamily="34" charset="0"/>
                <a:cs typeface="Verdana" panose="020B0604030504040204" pitchFamily="34" charset="0"/>
              </a:defRPr>
            </a:lvl1pPr>
            <a:lvl2pPr marL="539750" indent="-285750" algn="l" defTabSz="914400" rtl="0" eaLnBrk="1" latinLnBrk="0" hangingPunct="1">
              <a:lnSpc>
                <a:spcPts val="2800"/>
              </a:lnSpc>
              <a:spcBef>
                <a:spcPts val="0"/>
              </a:spcBef>
              <a:spcAft>
                <a:spcPts val="900"/>
              </a:spcAft>
              <a:buClr>
                <a:srgbClr val="53794A"/>
              </a:buClr>
              <a:buFont typeface="Wingdings" panose="05000000000000000000" pitchFamily="2" charset="2"/>
              <a:buChar char="Ø"/>
              <a:defRPr sz="16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900"/>
              </a:spcAft>
              <a:buClr>
                <a:srgbClr val="53794A"/>
              </a:buClr>
              <a:buSzPct val="100000"/>
              <a:buFont typeface="Wingdings" panose="05000000000000000000" pitchFamily="2" charset="2"/>
              <a:buNone/>
              <a:tabLst/>
              <a:defRPr/>
            </a:pPr>
            <a:r>
              <a:rPr kumimoji="0" lang="en-GB" sz="1400" b="0" i="0" u="none" strike="noStrike" kern="1200" cap="none" spc="0" normalizeH="0" baseline="0" noProof="0">
                <a:ln>
                  <a:noFill/>
                </a:ln>
                <a:solidFill>
                  <a:prstClr val="black"/>
                </a:solidFill>
                <a:effectLst/>
                <a:uLnTx/>
                <a:uFillTx/>
                <a:ea typeface="Verdana" panose="020B0604030504040204" pitchFamily="34" charset="0"/>
              </a:rPr>
              <a:t>Newly built railways</a:t>
            </a:r>
            <a:r>
              <a:rPr kumimoji="0" lang="en-GB" sz="1400" b="0" i="0" u="none" strike="noStrike" kern="1200" cap="none" spc="0" normalizeH="0" baseline="30000" noProof="0">
                <a:ln>
                  <a:noFill/>
                </a:ln>
                <a:solidFill>
                  <a:prstClr val="black"/>
                </a:solidFill>
                <a:effectLst/>
                <a:uLnTx/>
                <a:uFillTx/>
                <a:ea typeface="Verdana" panose="020B0604030504040204" pitchFamily="34" charset="0"/>
              </a:rPr>
              <a:t>1</a:t>
            </a:r>
            <a:endParaRPr kumimoji="0" lang="en-US" sz="1400" b="0" i="0" u="none" strike="noStrike" kern="1200" cap="none" spc="0" normalizeH="0" baseline="0" noProof="0">
              <a:ln>
                <a:noFill/>
              </a:ln>
              <a:solidFill>
                <a:prstClr val="black"/>
              </a:solidFill>
              <a:effectLst/>
              <a:uLnTx/>
              <a:uFillTx/>
              <a:ea typeface="Verdana" panose="020B0604030504040204" pitchFamily="34" charset="0"/>
              <a:cs typeface="Calibri" panose="020F0502020204030204" pitchFamily="34" charset="0"/>
            </a:endParaRPr>
          </a:p>
        </p:txBody>
      </p:sp>
      <p:sp>
        <p:nvSpPr>
          <p:cNvPr id="20" name="Textplatzhalter 2">
            <a:extLst>
              <a:ext uri="{FF2B5EF4-FFF2-40B4-BE49-F238E27FC236}">
                <a16:creationId xmlns:a16="http://schemas.microsoft.com/office/drawing/2014/main" id="{69F85990-9859-4624-881E-222CB4E49A41}"/>
              </a:ext>
            </a:extLst>
          </p:cNvPr>
          <p:cNvSpPr txBox="1">
            <a:spLocks/>
          </p:cNvSpPr>
          <p:nvPr/>
        </p:nvSpPr>
        <p:spPr bwMode="gray">
          <a:xfrm>
            <a:off x="5007142" y="2944034"/>
            <a:ext cx="2911710" cy="521780"/>
          </a:xfrm>
          <a:prstGeom prst="rect">
            <a:avLst/>
          </a:prstGeom>
          <a:solidFill>
            <a:srgbClr val="F6F6F8"/>
          </a:solidFill>
          <a:ln w="19050">
            <a:solidFill>
              <a:srgbClr val="53794A"/>
            </a:solidFill>
          </a:ln>
        </p:spPr>
        <p:txBody>
          <a:bodyPr vert="horz" lIns="73152" tIns="72000" rIns="73152" bIns="72000" rtlCol="0" anchor="ctr">
            <a:noAutofit/>
          </a:bodyPr>
          <a:lstStyle>
            <a:lvl1pPr marL="285750" indent="-285750" algn="l" defTabSz="914400" rtl="0" eaLnBrk="1" latinLnBrk="0" hangingPunct="1">
              <a:lnSpc>
                <a:spcPct val="100000"/>
              </a:lnSpc>
              <a:spcBef>
                <a:spcPts val="0"/>
              </a:spcBef>
              <a:spcAft>
                <a:spcPts val="900"/>
              </a:spcAft>
              <a:buClr>
                <a:srgbClr val="53794A"/>
              </a:buClr>
              <a:buSzPct val="100000"/>
              <a:buFont typeface="Wingdings" panose="05000000000000000000" pitchFamily="2" charset="2"/>
              <a:buChar char="§"/>
              <a:defRPr sz="1800" kern="1200" baseline="0">
                <a:solidFill>
                  <a:schemeClr val="tx1"/>
                </a:solidFill>
                <a:latin typeface="+mn-lt"/>
                <a:ea typeface="Verdana" panose="020B0604030504040204" pitchFamily="34" charset="0"/>
                <a:cs typeface="Verdana" panose="020B0604030504040204" pitchFamily="34" charset="0"/>
              </a:defRPr>
            </a:lvl1pPr>
            <a:lvl2pPr marL="539750" indent="-285750" algn="l" defTabSz="914400" rtl="0" eaLnBrk="1" latinLnBrk="0" hangingPunct="1">
              <a:lnSpc>
                <a:spcPts val="2800"/>
              </a:lnSpc>
              <a:spcBef>
                <a:spcPts val="0"/>
              </a:spcBef>
              <a:spcAft>
                <a:spcPts val="900"/>
              </a:spcAft>
              <a:buClr>
                <a:srgbClr val="53794A"/>
              </a:buClr>
              <a:buFont typeface="Wingdings" panose="05000000000000000000" pitchFamily="2" charset="2"/>
              <a:buChar char="Ø"/>
              <a:defRPr sz="16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900"/>
              </a:spcAft>
              <a:buClr>
                <a:srgbClr val="53794A"/>
              </a:buClr>
              <a:buSzPct val="100000"/>
              <a:buFont typeface="Wingdings" panose="05000000000000000000" pitchFamily="2" charset="2"/>
              <a:buNone/>
              <a:tabLst/>
              <a:defRPr/>
            </a:pPr>
            <a:r>
              <a:rPr kumimoji="0" lang="en-US" sz="1400" b="0" i="0" u="none" strike="noStrike" kern="1200" cap="none" spc="0" normalizeH="0" baseline="0" noProof="0">
                <a:ln>
                  <a:noFill/>
                </a:ln>
                <a:solidFill>
                  <a:prstClr val="black"/>
                </a:solidFill>
                <a:effectLst/>
                <a:uLnTx/>
                <a:uFillTx/>
                <a:ea typeface="Verdana" panose="020B0604030504040204" pitchFamily="34" charset="0"/>
                <a:cs typeface="Calibri" panose="020F0502020204030204" pitchFamily="34" charset="0"/>
              </a:rPr>
              <a:t>Classified as “significant” (100%)</a:t>
            </a:r>
          </a:p>
        </p:txBody>
      </p:sp>
      <p:sp>
        <p:nvSpPr>
          <p:cNvPr id="21" name="Textplatzhalter 2">
            <a:extLst>
              <a:ext uri="{FF2B5EF4-FFF2-40B4-BE49-F238E27FC236}">
                <a16:creationId xmlns:a16="http://schemas.microsoft.com/office/drawing/2014/main" id="{3A6ED56E-0415-4760-B608-26EF1529A4CE}"/>
              </a:ext>
            </a:extLst>
          </p:cNvPr>
          <p:cNvSpPr txBox="1">
            <a:spLocks/>
          </p:cNvSpPr>
          <p:nvPr/>
        </p:nvSpPr>
        <p:spPr bwMode="gray">
          <a:xfrm>
            <a:off x="8794126" y="2797530"/>
            <a:ext cx="2911710" cy="957897"/>
          </a:xfrm>
          <a:prstGeom prst="rect">
            <a:avLst/>
          </a:prstGeom>
          <a:solidFill>
            <a:srgbClr val="F6F6F8"/>
          </a:solidFill>
          <a:ln w="19050">
            <a:solidFill>
              <a:srgbClr val="53794A"/>
            </a:solidFill>
          </a:ln>
        </p:spPr>
        <p:txBody>
          <a:bodyPr vert="horz" lIns="73152" tIns="72000" rIns="73152" bIns="72000" rtlCol="0" anchor="ctr">
            <a:noAutofit/>
          </a:bodyPr>
          <a:lstStyle>
            <a:lvl1pPr marL="285750" indent="-285750" algn="l" defTabSz="914400" rtl="0" eaLnBrk="1" latinLnBrk="0" hangingPunct="1">
              <a:lnSpc>
                <a:spcPct val="100000"/>
              </a:lnSpc>
              <a:spcBef>
                <a:spcPts val="0"/>
              </a:spcBef>
              <a:spcAft>
                <a:spcPts val="900"/>
              </a:spcAft>
              <a:buClr>
                <a:srgbClr val="53794A"/>
              </a:buClr>
              <a:buSzPct val="100000"/>
              <a:buFont typeface="Wingdings" panose="05000000000000000000" pitchFamily="2" charset="2"/>
              <a:buChar char="§"/>
              <a:defRPr sz="1800" kern="1200" baseline="0">
                <a:solidFill>
                  <a:schemeClr val="tx1"/>
                </a:solidFill>
                <a:latin typeface="+mn-lt"/>
                <a:ea typeface="Verdana" panose="020B0604030504040204" pitchFamily="34" charset="0"/>
                <a:cs typeface="Verdana" panose="020B0604030504040204" pitchFamily="34" charset="0"/>
              </a:defRPr>
            </a:lvl1pPr>
            <a:lvl2pPr marL="539750" indent="-285750" algn="l" defTabSz="914400" rtl="0" eaLnBrk="1" latinLnBrk="0" hangingPunct="1">
              <a:lnSpc>
                <a:spcPts val="2800"/>
              </a:lnSpc>
              <a:spcBef>
                <a:spcPts val="0"/>
              </a:spcBef>
              <a:spcAft>
                <a:spcPts val="900"/>
              </a:spcAft>
              <a:buClr>
                <a:srgbClr val="53794A"/>
              </a:buClr>
              <a:buFont typeface="Wingdings" panose="05000000000000000000" pitchFamily="2" charset="2"/>
              <a:buChar char="Ø"/>
              <a:defRPr sz="16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900"/>
              </a:spcAft>
              <a:buClr>
                <a:srgbClr val="53794A"/>
              </a:buClr>
              <a:buSzPct val="100000"/>
              <a:buFont typeface="Wingdings" panose="05000000000000000000" pitchFamily="2" charset="2"/>
              <a:buNone/>
              <a:tabLst/>
              <a:defRPr/>
            </a:pPr>
            <a:r>
              <a:rPr kumimoji="0" lang="en-US" sz="1400" b="0" i="0" u="none" strike="noStrike" kern="1200" cap="none" spc="0" normalizeH="0" baseline="0" noProof="0">
                <a:ln>
                  <a:noFill/>
                </a:ln>
                <a:solidFill>
                  <a:prstClr val="black"/>
                </a:solidFill>
                <a:effectLst/>
                <a:uLnTx/>
                <a:uFillTx/>
                <a:ea typeface="Verdana" panose="020B0604030504040204" pitchFamily="34" charset="0"/>
                <a:cs typeface="Calibri" panose="020F0502020204030204" pitchFamily="34" charset="0"/>
              </a:rPr>
              <a:t>E.g. n</a:t>
            </a:r>
            <a:r>
              <a:rPr kumimoji="0" lang="en-GB" sz="1400" b="0" i="0" u="none" strike="noStrike" kern="1200" cap="none" spc="0" normalizeH="0" baseline="0" noProof="0">
                <a:ln>
                  <a:noFill/>
                </a:ln>
                <a:solidFill>
                  <a:prstClr val="black"/>
                </a:solidFill>
                <a:effectLst/>
                <a:uLnTx/>
                <a:uFillTx/>
                <a:ea typeface="Verdana" panose="020B0604030504040204" pitchFamily="34" charset="0"/>
                <a:cs typeface="Calibri" panose="020F0502020204030204" pitchFamily="34" charset="0"/>
              </a:rPr>
              <a:t>on-electrified rail infrastructure only counts with an existing plan for electrification or use of alternatively powered trains. </a:t>
            </a:r>
            <a:endParaRPr kumimoji="0" lang="en-US" sz="1400" b="0" i="0" u="none" strike="noStrike" kern="1200" cap="none" spc="0" normalizeH="0" baseline="0" noProof="0">
              <a:ln>
                <a:noFill/>
              </a:ln>
              <a:solidFill>
                <a:prstClr val="black"/>
              </a:solidFill>
              <a:effectLst/>
              <a:uLnTx/>
              <a:uFillTx/>
              <a:ea typeface="Verdana" panose="020B0604030504040204" pitchFamily="34" charset="0"/>
              <a:cs typeface="Calibri" panose="020F0502020204030204" pitchFamily="34" charset="0"/>
            </a:endParaRPr>
          </a:p>
        </p:txBody>
      </p:sp>
      <p:cxnSp>
        <p:nvCxnSpPr>
          <p:cNvPr id="22" name="Gerade Verbindung mit Pfeil 21">
            <a:extLst>
              <a:ext uri="{FF2B5EF4-FFF2-40B4-BE49-F238E27FC236}">
                <a16:creationId xmlns:a16="http://schemas.microsoft.com/office/drawing/2014/main" id="{D7A844B9-F6EC-4C7D-93C7-2C63CDD5DACE}"/>
              </a:ext>
            </a:extLst>
          </p:cNvPr>
          <p:cNvCxnSpPr>
            <a:cxnSpLocks/>
          </p:cNvCxnSpPr>
          <p:nvPr/>
        </p:nvCxnSpPr>
        <p:spPr>
          <a:xfrm flipV="1">
            <a:off x="8066937" y="3225072"/>
            <a:ext cx="554915" cy="9745"/>
          </a:xfrm>
          <a:prstGeom prst="straightConnector1">
            <a:avLst/>
          </a:prstGeom>
          <a:ln w="76200">
            <a:solidFill>
              <a:schemeClr val="bg1">
                <a:lumMod val="6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3" name="Textplatzhalter 6">
            <a:extLst>
              <a:ext uri="{FF2B5EF4-FFF2-40B4-BE49-F238E27FC236}">
                <a16:creationId xmlns:a16="http://schemas.microsoft.com/office/drawing/2014/main" id="{BA7C7EFE-25BD-441F-ADAC-04C3E70FE514}"/>
              </a:ext>
            </a:extLst>
          </p:cNvPr>
          <p:cNvSpPr txBox="1">
            <a:spLocks/>
          </p:cNvSpPr>
          <p:nvPr/>
        </p:nvSpPr>
        <p:spPr bwMode="gray">
          <a:xfrm>
            <a:off x="106538" y="6608204"/>
            <a:ext cx="11887200" cy="146135"/>
          </a:xfrm>
          <a:prstGeom prst="rect">
            <a:avLst/>
          </a:prstGeom>
          <a:no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900"/>
              </a:spcAft>
              <a:buClr>
                <a:srgbClr val="A5A5A5"/>
              </a:buClr>
              <a:buSzTx/>
              <a:buFont typeface="Flexo" pitchFamily="50" charset="0"/>
              <a:buNone/>
              <a:tabLst/>
              <a:defRPr/>
            </a:pPr>
            <a:r>
              <a:rPr kumimoji="0" lang="en-US" sz="1200" b="0" i="0" u="none" strike="noStrike" kern="1200" cap="none" spc="0" normalizeH="0" baseline="0" noProof="0">
                <a:ln>
                  <a:noFill/>
                </a:ln>
                <a:solidFill>
                  <a:prstClr val="black"/>
                </a:solidFill>
                <a:effectLst/>
                <a:uLnTx/>
                <a:uFillTx/>
                <a:ea typeface="Verdana" panose="020B0604030504040204" pitchFamily="34" charset="0"/>
                <a:cs typeface="Calibri" panose="020F0502020204030204" pitchFamily="34" charset="0"/>
              </a:rPr>
              <a:t>1) As specified in </a:t>
            </a:r>
            <a:r>
              <a:rPr kumimoji="0" lang="pt-BR" sz="1200" b="0" i="0" u="none" strike="noStrike" kern="1200" cap="none" spc="0" normalizeH="0" baseline="0" noProof="0">
                <a:ln>
                  <a:noFill/>
                </a:ln>
                <a:solidFill>
                  <a:prstClr val="black"/>
                </a:solidFill>
                <a:effectLst/>
                <a:uLnTx/>
                <a:uFillTx/>
                <a:ea typeface="Verdana" panose="020B0604030504040204" pitchFamily="34" charset="0"/>
              </a:rPr>
              <a:t>COM/2018/375 final - 2018/0196 (COD).; 2) As specified in COM/2018/392 final – 2018/0216 COD, Article 87,  (</a:t>
            </a:r>
            <a:r>
              <a:rPr kumimoji="0" lang="pt-BR" sz="1200" b="0" i="0" u="none" strike="noStrike" kern="1200" cap="none" spc="0" normalizeH="0" baseline="0" noProof="0">
                <a:ln>
                  <a:noFill/>
                </a:ln>
                <a:solidFill>
                  <a:prstClr val="black"/>
                </a:solidFill>
                <a:effectLst/>
                <a:uLnTx/>
                <a:uFillTx/>
                <a:ea typeface="Verdana" panose="020B0604030504040204" pitchFamily="34" charset="0"/>
                <a:hlinkClick r:id="rId3"/>
              </a:rPr>
              <a:t>link</a:t>
            </a:r>
            <a:r>
              <a:rPr kumimoji="0" lang="pt-BR" sz="1200" b="0" i="0" u="none" strike="noStrike" kern="1200" cap="none" spc="0" normalizeH="0" baseline="0" noProof="0">
                <a:ln>
                  <a:noFill/>
                </a:ln>
                <a:solidFill>
                  <a:prstClr val="black"/>
                </a:solidFill>
                <a:effectLst/>
                <a:uLnTx/>
                <a:uFillTx/>
                <a:ea typeface="Verdana" panose="020B0604030504040204" pitchFamily="34" charset="0"/>
              </a:rPr>
              <a:t>)</a:t>
            </a:r>
            <a:endParaRPr kumimoji="0" lang="en-US" sz="1200" b="0" i="0" u="none" strike="noStrike" kern="1200" cap="none" spc="0" normalizeH="0" baseline="0" noProof="0">
              <a:ln>
                <a:noFill/>
              </a:ln>
              <a:solidFill>
                <a:prstClr val="black"/>
              </a:solidFill>
              <a:effectLst/>
              <a:uLnTx/>
              <a:uFillTx/>
              <a:ea typeface="Verdana" panose="020B0604030504040204" pitchFamily="34" charset="0"/>
              <a:cs typeface="Calibri" panose="020F0502020204030204" pitchFamily="34" charset="0"/>
            </a:endParaRPr>
          </a:p>
        </p:txBody>
      </p:sp>
      <p:sp>
        <p:nvSpPr>
          <p:cNvPr id="24" name="Textplatzhalter 2">
            <a:extLst>
              <a:ext uri="{FF2B5EF4-FFF2-40B4-BE49-F238E27FC236}">
                <a16:creationId xmlns:a16="http://schemas.microsoft.com/office/drawing/2014/main" id="{9536AA15-82E4-4A14-846F-27AEB9683BA3}"/>
              </a:ext>
            </a:extLst>
          </p:cNvPr>
          <p:cNvSpPr txBox="1">
            <a:spLocks/>
          </p:cNvSpPr>
          <p:nvPr/>
        </p:nvSpPr>
        <p:spPr bwMode="gray">
          <a:xfrm>
            <a:off x="394442" y="5090832"/>
            <a:ext cx="1257584" cy="884433"/>
          </a:xfrm>
          <a:prstGeom prst="rect">
            <a:avLst/>
          </a:prstGeom>
          <a:solidFill>
            <a:srgbClr val="F6F6F8"/>
          </a:solidFill>
          <a:ln w="19050">
            <a:solidFill>
              <a:srgbClr val="53794A"/>
            </a:solidFill>
          </a:ln>
        </p:spPr>
        <p:txBody>
          <a:bodyPr vert="horz" lIns="72000" tIns="72000" rIns="72000" bIns="72000" rtlCol="0" anchor="ctr">
            <a:noAutofit/>
          </a:bodyPr>
          <a:lstStyle>
            <a:lvl1pPr marL="285750" indent="-285750" algn="l" defTabSz="914400" rtl="0" eaLnBrk="1" latinLnBrk="0" hangingPunct="1">
              <a:lnSpc>
                <a:spcPct val="100000"/>
              </a:lnSpc>
              <a:spcBef>
                <a:spcPts val="0"/>
              </a:spcBef>
              <a:spcAft>
                <a:spcPts val="900"/>
              </a:spcAft>
              <a:buClr>
                <a:srgbClr val="53794A"/>
              </a:buClr>
              <a:buSzPct val="100000"/>
              <a:buFont typeface="Wingdings" panose="05000000000000000000" pitchFamily="2" charset="2"/>
              <a:buChar char="§"/>
              <a:defRPr sz="1800" kern="1200" baseline="0">
                <a:solidFill>
                  <a:schemeClr val="tx1"/>
                </a:solidFill>
                <a:latin typeface="+mn-lt"/>
                <a:ea typeface="Verdana" panose="020B0604030504040204" pitchFamily="34" charset="0"/>
                <a:cs typeface="Verdana" panose="020B0604030504040204" pitchFamily="34" charset="0"/>
              </a:defRPr>
            </a:lvl1pPr>
            <a:lvl2pPr marL="539750" indent="-285750" algn="l" defTabSz="914400" rtl="0" eaLnBrk="1" latinLnBrk="0" hangingPunct="1">
              <a:lnSpc>
                <a:spcPts val="2800"/>
              </a:lnSpc>
              <a:spcBef>
                <a:spcPts val="0"/>
              </a:spcBef>
              <a:spcAft>
                <a:spcPts val="900"/>
              </a:spcAft>
              <a:buClr>
                <a:srgbClr val="53794A"/>
              </a:buClr>
              <a:buFont typeface="Wingdings" panose="05000000000000000000" pitchFamily="2" charset="2"/>
              <a:buChar char="Ø"/>
              <a:defRPr sz="16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900"/>
              </a:spcAft>
              <a:buClr>
                <a:srgbClr val="53794A"/>
              </a:buClr>
              <a:buSzPct val="100000"/>
              <a:buFont typeface="Wingdings" panose="05000000000000000000" pitchFamily="2" charset="2"/>
              <a:buNone/>
              <a:tabLst/>
              <a:defRPr/>
            </a:pPr>
            <a:r>
              <a:rPr kumimoji="0" lang="en-US" sz="1400" b="0" i="0" u="none" strike="noStrike" kern="1200" cap="none" spc="0" normalizeH="0" baseline="0" noProof="0">
                <a:ln>
                  <a:noFill/>
                </a:ln>
                <a:solidFill>
                  <a:prstClr val="black"/>
                </a:solidFill>
                <a:effectLst/>
                <a:uLnTx/>
                <a:uFillTx/>
                <a:ea typeface="Verdana" panose="020B0604030504040204" pitchFamily="34" charset="0"/>
                <a:cs typeface="Calibri" panose="020F0502020204030204" pitchFamily="34" charset="0"/>
              </a:rPr>
              <a:t>Agricultural Facilities</a:t>
            </a:r>
          </a:p>
        </p:txBody>
      </p:sp>
      <p:sp>
        <p:nvSpPr>
          <p:cNvPr id="25" name="Textplatzhalter 2">
            <a:extLst>
              <a:ext uri="{FF2B5EF4-FFF2-40B4-BE49-F238E27FC236}">
                <a16:creationId xmlns:a16="http://schemas.microsoft.com/office/drawing/2014/main" id="{50F0EC25-2D2B-45FB-AD9F-44C8BB959BBF}"/>
              </a:ext>
            </a:extLst>
          </p:cNvPr>
          <p:cNvSpPr txBox="1">
            <a:spLocks/>
          </p:cNvSpPr>
          <p:nvPr/>
        </p:nvSpPr>
        <p:spPr bwMode="gray">
          <a:xfrm>
            <a:off x="2016262" y="5081823"/>
            <a:ext cx="2249669" cy="893442"/>
          </a:xfrm>
          <a:prstGeom prst="rect">
            <a:avLst/>
          </a:prstGeom>
          <a:solidFill>
            <a:srgbClr val="F6F6F8"/>
          </a:solidFill>
          <a:ln w="19050">
            <a:solidFill>
              <a:srgbClr val="53794A"/>
            </a:solidFill>
          </a:ln>
        </p:spPr>
        <p:txBody>
          <a:bodyPr vert="horz" lIns="73152" tIns="72000" rIns="73152" bIns="72000" rtlCol="0" anchor="ctr">
            <a:noAutofit/>
          </a:bodyPr>
          <a:lstStyle>
            <a:lvl1pPr marL="285750" indent="-285750" algn="l" defTabSz="914400" rtl="0" eaLnBrk="1" latinLnBrk="0" hangingPunct="1">
              <a:lnSpc>
                <a:spcPct val="100000"/>
              </a:lnSpc>
              <a:spcBef>
                <a:spcPts val="0"/>
              </a:spcBef>
              <a:spcAft>
                <a:spcPts val="900"/>
              </a:spcAft>
              <a:buClr>
                <a:srgbClr val="53794A"/>
              </a:buClr>
              <a:buSzPct val="100000"/>
              <a:buFont typeface="Wingdings" panose="05000000000000000000" pitchFamily="2" charset="2"/>
              <a:buChar char="§"/>
              <a:defRPr sz="1800" kern="1200" baseline="0">
                <a:solidFill>
                  <a:schemeClr val="tx1"/>
                </a:solidFill>
                <a:latin typeface="+mn-lt"/>
                <a:ea typeface="Verdana" panose="020B0604030504040204" pitchFamily="34" charset="0"/>
                <a:cs typeface="Verdana" panose="020B0604030504040204" pitchFamily="34" charset="0"/>
              </a:defRPr>
            </a:lvl1pPr>
            <a:lvl2pPr marL="539750" indent="-285750" algn="l" defTabSz="914400" rtl="0" eaLnBrk="1" latinLnBrk="0" hangingPunct="1">
              <a:lnSpc>
                <a:spcPts val="2800"/>
              </a:lnSpc>
              <a:spcBef>
                <a:spcPts val="0"/>
              </a:spcBef>
              <a:spcAft>
                <a:spcPts val="900"/>
              </a:spcAft>
              <a:buClr>
                <a:srgbClr val="53794A"/>
              </a:buClr>
              <a:buFont typeface="Wingdings" panose="05000000000000000000" pitchFamily="2" charset="2"/>
              <a:buChar char="Ø"/>
              <a:defRPr sz="16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900"/>
              </a:spcAft>
              <a:buClr>
                <a:srgbClr val="53794A"/>
              </a:buClr>
              <a:buSzPct val="100000"/>
              <a:buFont typeface="Wingdings" panose="05000000000000000000" pitchFamily="2" charset="2"/>
              <a:buNone/>
              <a:tabLst/>
              <a:defRPr/>
            </a:pPr>
            <a:r>
              <a:rPr kumimoji="0" lang="en-GB" sz="1400" b="0" i="0" u="none" strike="noStrike" kern="1200" cap="none" spc="0" normalizeH="0" baseline="0" noProof="0">
                <a:ln>
                  <a:noFill/>
                </a:ln>
                <a:solidFill>
                  <a:prstClr val="black"/>
                </a:solidFill>
                <a:effectLst/>
                <a:uLnTx/>
                <a:uFillTx/>
                <a:ea typeface="Verdana" panose="020B0604030504040204" pitchFamily="34" charset="0"/>
              </a:rPr>
              <a:t>Eco-schemes</a:t>
            </a:r>
            <a:r>
              <a:rPr kumimoji="0" lang="en-GB" sz="1400" b="0" i="0" u="none" strike="noStrike" kern="1200" cap="none" spc="0" normalizeH="0" baseline="30000" noProof="0">
                <a:ln>
                  <a:noFill/>
                </a:ln>
                <a:solidFill>
                  <a:prstClr val="black"/>
                </a:solidFill>
                <a:effectLst/>
                <a:uLnTx/>
                <a:uFillTx/>
                <a:ea typeface="Verdana" panose="020B0604030504040204" pitchFamily="34" charset="0"/>
              </a:rPr>
              <a:t>2</a:t>
            </a:r>
            <a:endParaRPr kumimoji="0" lang="en-US" sz="1400" b="0" i="0" u="none" strike="noStrike" kern="1200" cap="none" spc="0" normalizeH="0" baseline="30000" noProof="0">
              <a:ln>
                <a:noFill/>
              </a:ln>
              <a:solidFill>
                <a:prstClr val="black"/>
              </a:solidFill>
              <a:effectLst/>
              <a:uLnTx/>
              <a:uFillTx/>
              <a:ea typeface="Verdana" panose="020B0604030504040204" pitchFamily="34" charset="0"/>
              <a:cs typeface="Calibri" panose="020F0502020204030204" pitchFamily="34" charset="0"/>
            </a:endParaRPr>
          </a:p>
        </p:txBody>
      </p:sp>
      <p:cxnSp>
        <p:nvCxnSpPr>
          <p:cNvPr id="26" name="Gerade Verbindung 53">
            <a:extLst>
              <a:ext uri="{FF2B5EF4-FFF2-40B4-BE49-F238E27FC236}">
                <a16:creationId xmlns:a16="http://schemas.microsoft.com/office/drawing/2014/main" id="{4C7E37C5-DEA6-4950-B6FA-9B72BE850811}"/>
              </a:ext>
            </a:extLst>
          </p:cNvPr>
          <p:cNvCxnSpPr>
            <a:cxnSpLocks/>
          </p:cNvCxnSpPr>
          <p:nvPr/>
        </p:nvCxnSpPr>
        <p:spPr>
          <a:xfrm>
            <a:off x="367808" y="4782392"/>
            <a:ext cx="11364660" cy="0"/>
          </a:xfrm>
          <a:prstGeom prst="lin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27" name="Textplatzhalter 2">
            <a:extLst>
              <a:ext uri="{FF2B5EF4-FFF2-40B4-BE49-F238E27FC236}">
                <a16:creationId xmlns:a16="http://schemas.microsoft.com/office/drawing/2014/main" id="{54BEA5E0-F0D8-4748-BCB6-9D203D764FF1}"/>
              </a:ext>
            </a:extLst>
          </p:cNvPr>
          <p:cNvSpPr txBox="1">
            <a:spLocks/>
          </p:cNvSpPr>
          <p:nvPr/>
        </p:nvSpPr>
        <p:spPr bwMode="gray">
          <a:xfrm>
            <a:off x="5009855" y="4979276"/>
            <a:ext cx="2924592" cy="1238536"/>
          </a:xfrm>
          <a:prstGeom prst="rect">
            <a:avLst/>
          </a:prstGeom>
          <a:solidFill>
            <a:srgbClr val="F6F6F8"/>
          </a:solidFill>
          <a:ln w="19050">
            <a:solidFill>
              <a:srgbClr val="53794A"/>
            </a:solidFill>
          </a:ln>
        </p:spPr>
        <p:txBody>
          <a:bodyPr vert="horz" lIns="73152" tIns="72000" rIns="73152" bIns="72000" rtlCol="0" anchor="ctr">
            <a:noAutofit/>
          </a:bodyPr>
          <a:lstStyle>
            <a:lvl1pPr marL="285750" indent="-285750" algn="l" defTabSz="914400" rtl="0" eaLnBrk="1" latinLnBrk="0" hangingPunct="1">
              <a:lnSpc>
                <a:spcPct val="100000"/>
              </a:lnSpc>
              <a:spcBef>
                <a:spcPts val="0"/>
              </a:spcBef>
              <a:spcAft>
                <a:spcPts val="900"/>
              </a:spcAft>
              <a:buClr>
                <a:srgbClr val="53794A"/>
              </a:buClr>
              <a:buSzPct val="100000"/>
              <a:buFont typeface="Wingdings" panose="05000000000000000000" pitchFamily="2" charset="2"/>
              <a:buChar char="§"/>
              <a:defRPr sz="1800" kern="1200" baseline="0">
                <a:solidFill>
                  <a:schemeClr val="tx1"/>
                </a:solidFill>
                <a:latin typeface="+mn-lt"/>
                <a:ea typeface="Verdana" panose="020B0604030504040204" pitchFamily="34" charset="0"/>
                <a:cs typeface="Verdana" panose="020B0604030504040204" pitchFamily="34" charset="0"/>
              </a:defRPr>
            </a:lvl1pPr>
            <a:lvl2pPr marL="539750" indent="-285750" algn="l" defTabSz="914400" rtl="0" eaLnBrk="1" latinLnBrk="0" hangingPunct="1">
              <a:lnSpc>
                <a:spcPts val="2800"/>
              </a:lnSpc>
              <a:spcBef>
                <a:spcPts val="0"/>
              </a:spcBef>
              <a:spcAft>
                <a:spcPts val="900"/>
              </a:spcAft>
              <a:buClr>
                <a:srgbClr val="53794A"/>
              </a:buClr>
              <a:buFont typeface="Wingdings" panose="05000000000000000000" pitchFamily="2" charset="2"/>
              <a:buChar char="Ø"/>
              <a:defRPr sz="16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900"/>
              </a:spcAft>
              <a:buClr>
                <a:srgbClr val="53794A"/>
              </a:buClr>
              <a:buSzPct val="100000"/>
              <a:buFont typeface="Wingdings" panose="05000000000000000000" pitchFamily="2" charset="2"/>
              <a:buNone/>
              <a:tabLst/>
              <a:defRPr/>
            </a:pPr>
            <a:r>
              <a:rPr kumimoji="0" lang="en-US" sz="1400" b="0" i="0" u="none" strike="noStrike" kern="1200" cap="none" spc="0" normalizeH="0" baseline="0" noProof="0">
                <a:ln>
                  <a:noFill/>
                </a:ln>
                <a:solidFill>
                  <a:prstClr val="black"/>
                </a:solidFill>
                <a:effectLst/>
                <a:uLnTx/>
                <a:uFillTx/>
                <a:ea typeface="Verdana" panose="020B0604030504040204" pitchFamily="34" charset="0"/>
                <a:cs typeface="Calibri" panose="020F0502020204030204" pitchFamily="34" charset="0"/>
              </a:rPr>
              <a:t>Classified as “significant” (100%) – for example: a payment per hectare for environmental practices (eco-scheme design depends on each Member State!)</a:t>
            </a:r>
          </a:p>
        </p:txBody>
      </p:sp>
      <p:sp>
        <p:nvSpPr>
          <p:cNvPr id="29" name="Textplatzhalter 2">
            <a:extLst>
              <a:ext uri="{FF2B5EF4-FFF2-40B4-BE49-F238E27FC236}">
                <a16:creationId xmlns:a16="http://schemas.microsoft.com/office/drawing/2014/main" id="{0DF795C1-227B-4EA3-AE2A-5349473A87DD}"/>
              </a:ext>
            </a:extLst>
          </p:cNvPr>
          <p:cNvSpPr txBox="1">
            <a:spLocks/>
          </p:cNvSpPr>
          <p:nvPr/>
        </p:nvSpPr>
        <p:spPr bwMode="gray">
          <a:xfrm>
            <a:off x="8794126" y="5041682"/>
            <a:ext cx="2911708" cy="1103912"/>
          </a:xfrm>
          <a:prstGeom prst="rect">
            <a:avLst/>
          </a:prstGeom>
          <a:solidFill>
            <a:srgbClr val="F6F6F8"/>
          </a:solidFill>
          <a:ln w="19050">
            <a:solidFill>
              <a:srgbClr val="53794A"/>
            </a:solidFill>
          </a:ln>
        </p:spPr>
        <p:txBody>
          <a:bodyPr vert="horz" lIns="73152" tIns="72000" rIns="73152" bIns="72000" rtlCol="0" anchor="ctr">
            <a:noAutofit/>
          </a:bodyPr>
          <a:lstStyle>
            <a:lvl1pPr marL="285750" indent="-285750" algn="l" defTabSz="914400" rtl="0" eaLnBrk="1" latinLnBrk="0" hangingPunct="1">
              <a:lnSpc>
                <a:spcPct val="100000"/>
              </a:lnSpc>
              <a:spcBef>
                <a:spcPts val="0"/>
              </a:spcBef>
              <a:spcAft>
                <a:spcPts val="900"/>
              </a:spcAft>
              <a:buClr>
                <a:srgbClr val="53794A"/>
              </a:buClr>
              <a:buSzPct val="100000"/>
              <a:buFont typeface="Wingdings" panose="05000000000000000000" pitchFamily="2" charset="2"/>
              <a:buChar char="§"/>
              <a:defRPr sz="1800" kern="1200" baseline="0">
                <a:solidFill>
                  <a:schemeClr val="tx1"/>
                </a:solidFill>
                <a:latin typeface="+mn-lt"/>
                <a:ea typeface="Verdana" panose="020B0604030504040204" pitchFamily="34" charset="0"/>
                <a:cs typeface="Verdana" panose="020B0604030504040204" pitchFamily="34" charset="0"/>
              </a:defRPr>
            </a:lvl1pPr>
            <a:lvl2pPr marL="539750" indent="-285750" algn="l" defTabSz="914400" rtl="0" eaLnBrk="1" latinLnBrk="0" hangingPunct="1">
              <a:lnSpc>
                <a:spcPts val="2800"/>
              </a:lnSpc>
              <a:spcBef>
                <a:spcPts val="0"/>
              </a:spcBef>
              <a:spcAft>
                <a:spcPts val="900"/>
              </a:spcAft>
              <a:buClr>
                <a:srgbClr val="53794A"/>
              </a:buClr>
              <a:buFont typeface="Wingdings" panose="05000000000000000000" pitchFamily="2" charset="2"/>
              <a:buChar char="Ø"/>
              <a:defRPr sz="16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900"/>
              </a:spcAft>
              <a:buClr>
                <a:srgbClr val="53794A"/>
              </a:buClr>
              <a:buSzPct val="100000"/>
              <a:buFont typeface="Wingdings" panose="05000000000000000000" pitchFamily="2" charset="2"/>
              <a:buNone/>
              <a:tabLst/>
              <a:defRPr/>
            </a:pPr>
            <a:r>
              <a:rPr kumimoji="0" lang="en-US" sz="1400" b="0" i="0" u="none" strike="noStrike" kern="1200" cap="none" spc="0" normalizeH="0" baseline="0" noProof="0">
                <a:ln>
                  <a:noFill/>
                </a:ln>
                <a:solidFill>
                  <a:prstClr val="black"/>
                </a:solidFill>
                <a:effectLst/>
                <a:uLnTx/>
                <a:uFillTx/>
                <a:ea typeface="Verdana" panose="020B0604030504040204" pitchFamily="34" charset="0"/>
                <a:cs typeface="Calibri" panose="020F0502020204030204" pitchFamily="34" charset="0"/>
              </a:rPr>
              <a:t>E.g. livestock production only counts if activity is in line with an ambitious emissions reduction trajectory till 2050</a:t>
            </a:r>
          </a:p>
        </p:txBody>
      </p:sp>
      <p:sp>
        <p:nvSpPr>
          <p:cNvPr id="30" name="Gleichschenkliges Dreieck 29">
            <a:extLst>
              <a:ext uri="{FF2B5EF4-FFF2-40B4-BE49-F238E27FC236}">
                <a16:creationId xmlns:a16="http://schemas.microsoft.com/office/drawing/2014/main" id="{B3E063E1-FD63-45E6-8664-F09CACCB8AA9}"/>
              </a:ext>
            </a:extLst>
          </p:cNvPr>
          <p:cNvSpPr/>
          <p:nvPr/>
        </p:nvSpPr>
        <p:spPr bwMode="gray">
          <a:xfrm rot="5400000">
            <a:off x="4127531" y="5399769"/>
            <a:ext cx="1097280" cy="274320"/>
          </a:xfrm>
          <a:prstGeom prst="triangle">
            <a:avLst/>
          </a:prstGeom>
          <a:solidFill>
            <a:srgbClr val="53794A"/>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black"/>
              </a:solidFill>
              <a:effectLst/>
              <a:uLnTx/>
              <a:uFillTx/>
              <a:ea typeface="+mn-ea"/>
              <a:cs typeface="+mn-cs"/>
            </a:endParaRPr>
          </a:p>
        </p:txBody>
      </p:sp>
      <p:cxnSp>
        <p:nvCxnSpPr>
          <p:cNvPr id="34" name="Gerade Verbindung mit Pfeil 21">
            <a:extLst>
              <a:ext uri="{FF2B5EF4-FFF2-40B4-BE49-F238E27FC236}">
                <a16:creationId xmlns:a16="http://schemas.microsoft.com/office/drawing/2014/main" id="{123A51E0-5080-4E1F-92B8-4B841222807C}"/>
              </a:ext>
            </a:extLst>
          </p:cNvPr>
          <p:cNvCxnSpPr>
            <a:cxnSpLocks/>
          </p:cNvCxnSpPr>
          <p:nvPr/>
        </p:nvCxnSpPr>
        <p:spPr>
          <a:xfrm flipV="1">
            <a:off x="8066937" y="4097423"/>
            <a:ext cx="554915" cy="9745"/>
          </a:xfrm>
          <a:prstGeom prst="straightConnector1">
            <a:avLst/>
          </a:prstGeom>
          <a:ln w="76200">
            <a:solidFill>
              <a:schemeClr val="bg1">
                <a:lumMod val="6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5" name="Gerade Verbindung mit Pfeil 21">
            <a:extLst>
              <a:ext uri="{FF2B5EF4-FFF2-40B4-BE49-F238E27FC236}">
                <a16:creationId xmlns:a16="http://schemas.microsoft.com/office/drawing/2014/main" id="{66D92F1E-AAAE-44B0-A20B-6D2281D41C1E}"/>
              </a:ext>
            </a:extLst>
          </p:cNvPr>
          <p:cNvCxnSpPr>
            <a:cxnSpLocks/>
          </p:cNvCxnSpPr>
          <p:nvPr/>
        </p:nvCxnSpPr>
        <p:spPr>
          <a:xfrm flipV="1">
            <a:off x="8097256" y="5635141"/>
            <a:ext cx="554915" cy="9745"/>
          </a:xfrm>
          <a:prstGeom prst="straightConnector1">
            <a:avLst/>
          </a:prstGeom>
          <a:ln w="76200">
            <a:solidFill>
              <a:schemeClr val="bg1">
                <a:lumMod val="6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78142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156CCF6-4AFA-4A76-9C68-1ECFBB14E3A1}"/>
              </a:ext>
            </a:extLst>
          </p:cNvPr>
          <p:cNvSpPr>
            <a:spLocks noGrp="1"/>
          </p:cNvSpPr>
          <p:nvPr>
            <p:ph type="title"/>
          </p:nvPr>
        </p:nvSpPr>
        <p:spPr/>
        <p:txBody>
          <a:bodyPr>
            <a:normAutofit/>
          </a:bodyPr>
          <a:lstStyle/>
          <a:p>
            <a:r>
              <a:rPr lang="en-US" sz="2800">
                <a:latin typeface="Calibri" panose="020F0502020204030204" pitchFamily="34" charset="0"/>
                <a:cs typeface="Calibri" panose="020F0502020204030204" pitchFamily="34" charset="0"/>
              </a:rPr>
              <a:t>Applying the Taxonomy – time pressure asks for pragmatic solutions</a:t>
            </a:r>
            <a:endParaRPr lang="en-US" sz="2800"/>
          </a:p>
        </p:txBody>
      </p:sp>
      <p:sp>
        <p:nvSpPr>
          <p:cNvPr id="4" name="Rechteck 3">
            <a:extLst>
              <a:ext uri="{FF2B5EF4-FFF2-40B4-BE49-F238E27FC236}">
                <a16:creationId xmlns:a16="http://schemas.microsoft.com/office/drawing/2014/main" id="{3B26E11A-B63E-4081-8609-DBC5213BA9BA}"/>
              </a:ext>
            </a:extLst>
          </p:cNvPr>
          <p:cNvSpPr/>
          <p:nvPr/>
        </p:nvSpPr>
        <p:spPr bwMode="gray">
          <a:xfrm>
            <a:off x="9065891" y="1492059"/>
            <a:ext cx="2720413" cy="1769615"/>
          </a:xfrm>
          <a:prstGeom prst="rect">
            <a:avLst/>
          </a:prstGeom>
          <a:solidFill>
            <a:schemeClr val="bg1"/>
          </a:solidFill>
          <a:ln w="1270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latin typeface="Calibri" panose="020F0502020204030204" pitchFamily="34" charset="0"/>
              <a:cs typeface="Calibri" panose="020F0502020204030204" pitchFamily="34" charset="0"/>
            </a:endParaRPr>
          </a:p>
        </p:txBody>
      </p:sp>
      <p:sp>
        <p:nvSpPr>
          <p:cNvPr id="5" name="Rechteck 4">
            <a:extLst>
              <a:ext uri="{FF2B5EF4-FFF2-40B4-BE49-F238E27FC236}">
                <a16:creationId xmlns:a16="http://schemas.microsoft.com/office/drawing/2014/main" id="{45DC0036-27D4-443A-B7B5-9785774570C4}"/>
              </a:ext>
            </a:extLst>
          </p:cNvPr>
          <p:cNvSpPr/>
          <p:nvPr/>
        </p:nvSpPr>
        <p:spPr bwMode="gray">
          <a:xfrm>
            <a:off x="9396517" y="4194154"/>
            <a:ext cx="2376361" cy="2107746"/>
          </a:xfrm>
          <a:prstGeom prst="rect">
            <a:avLst/>
          </a:prstGeom>
          <a:solidFill>
            <a:schemeClr val="bg1"/>
          </a:solidFill>
          <a:ln w="1270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latin typeface="Calibri" panose="020F0502020204030204" pitchFamily="34" charset="0"/>
              <a:cs typeface="Calibri" panose="020F0502020204030204" pitchFamily="34" charset="0"/>
            </a:endParaRPr>
          </a:p>
        </p:txBody>
      </p:sp>
      <p:sp>
        <p:nvSpPr>
          <p:cNvPr id="6" name="Textplatzhalter 6">
            <a:extLst>
              <a:ext uri="{FF2B5EF4-FFF2-40B4-BE49-F238E27FC236}">
                <a16:creationId xmlns:a16="http://schemas.microsoft.com/office/drawing/2014/main" id="{C6196386-E483-4C38-B73B-C2B19D2789BE}"/>
              </a:ext>
            </a:extLst>
          </p:cNvPr>
          <p:cNvSpPr txBox="1">
            <a:spLocks/>
          </p:cNvSpPr>
          <p:nvPr/>
        </p:nvSpPr>
        <p:spPr bwMode="gray">
          <a:xfrm>
            <a:off x="405695" y="1340445"/>
            <a:ext cx="4167386" cy="570219"/>
          </a:xfrm>
          <a:prstGeom prst="rect">
            <a:avLst/>
          </a:prstGeom>
          <a:solidFill>
            <a:srgbClr val="E3E4EA"/>
          </a:solidFill>
          <a:ln>
            <a:solidFill>
              <a:schemeClr val="bg1">
                <a:lumMod val="50000"/>
              </a:schemeClr>
            </a:solidFill>
          </a:ln>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a:latin typeface="Calibri" panose="020F0502020204030204" pitchFamily="34" charset="0"/>
                <a:cs typeface="Calibri" panose="020F0502020204030204" pitchFamily="34" charset="0"/>
              </a:rPr>
              <a:t>How to operationalize the EU Taxonomy?</a:t>
            </a:r>
          </a:p>
        </p:txBody>
      </p:sp>
      <p:grpSp>
        <p:nvGrpSpPr>
          <p:cNvPr id="7" name="Group 1">
            <a:extLst>
              <a:ext uri="{FF2B5EF4-FFF2-40B4-BE49-F238E27FC236}">
                <a16:creationId xmlns:a16="http://schemas.microsoft.com/office/drawing/2014/main" id="{F3630AFB-2F8A-483D-A75E-AE7034BBDFD2}"/>
              </a:ext>
            </a:extLst>
          </p:cNvPr>
          <p:cNvGrpSpPr/>
          <p:nvPr/>
        </p:nvGrpSpPr>
        <p:grpSpPr>
          <a:xfrm>
            <a:off x="667996" y="2110618"/>
            <a:ext cx="8024474" cy="4035000"/>
            <a:chOff x="667996" y="2110618"/>
            <a:chExt cx="8024474" cy="3126720"/>
          </a:xfrm>
        </p:grpSpPr>
        <p:sp>
          <p:nvSpPr>
            <p:cNvPr id="8" name="Textplatzhalter 6">
              <a:extLst>
                <a:ext uri="{FF2B5EF4-FFF2-40B4-BE49-F238E27FC236}">
                  <a16:creationId xmlns:a16="http://schemas.microsoft.com/office/drawing/2014/main" id="{01E1A671-B99A-42CD-8B9E-15ECF8A855CB}"/>
                </a:ext>
              </a:extLst>
            </p:cNvPr>
            <p:cNvSpPr txBox="1">
              <a:spLocks/>
            </p:cNvSpPr>
            <p:nvPr/>
          </p:nvSpPr>
          <p:spPr bwMode="gray">
            <a:xfrm>
              <a:off x="667996" y="2112716"/>
              <a:ext cx="3642784" cy="640080"/>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a:latin typeface="Calibri" panose="020F0502020204030204" pitchFamily="34" charset="0"/>
                  <a:cs typeface="Calibri" panose="020F0502020204030204" pitchFamily="34" charset="0"/>
                </a:rPr>
                <a:t>If an </a:t>
              </a:r>
              <a:r>
                <a:rPr lang="en-US" sz="1800" b="1">
                  <a:latin typeface="Calibri" panose="020F0502020204030204" pitchFamily="34" charset="0"/>
                  <a:cs typeface="Calibri" panose="020F0502020204030204" pitchFamily="34" charset="0"/>
                </a:rPr>
                <a:t>activity</a:t>
              </a:r>
              <a:r>
                <a:rPr lang="en-US" sz="1800">
                  <a:latin typeface="Calibri" panose="020F0502020204030204" pitchFamily="34" charset="0"/>
                  <a:cs typeface="Calibri" panose="020F0502020204030204" pitchFamily="34" charset="0"/>
                </a:rPr>
                <a:t> falls under the EU Taxonomy</a:t>
              </a:r>
            </a:p>
          </p:txBody>
        </p:sp>
        <p:sp>
          <p:nvSpPr>
            <p:cNvPr id="9" name="Textplatzhalter 6">
              <a:extLst>
                <a:ext uri="{FF2B5EF4-FFF2-40B4-BE49-F238E27FC236}">
                  <a16:creationId xmlns:a16="http://schemas.microsoft.com/office/drawing/2014/main" id="{67A36333-319E-4ABA-8A79-8EC2F13D9F7D}"/>
                </a:ext>
              </a:extLst>
            </p:cNvPr>
            <p:cNvSpPr txBox="1">
              <a:spLocks/>
            </p:cNvSpPr>
            <p:nvPr/>
          </p:nvSpPr>
          <p:spPr bwMode="gray">
            <a:xfrm>
              <a:off x="5601427" y="2110618"/>
              <a:ext cx="3091043" cy="640080"/>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a:latin typeface="Calibri" panose="020F0502020204030204" pitchFamily="34" charset="0"/>
                  <a:cs typeface="Calibri" panose="020F0502020204030204" pitchFamily="34" charset="0"/>
                </a:rPr>
                <a:t>Taxonomy compliance as condition for public support or…</a:t>
              </a:r>
            </a:p>
          </p:txBody>
        </p:sp>
        <p:sp>
          <p:nvSpPr>
            <p:cNvPr id="10" name="Textplatzhalter 6">
              <a:extLst>
                <a:ext uri="{FF2B5EF4-FFF2-40B4-BE49-F238E27FC236}">
                  <a16:creationId xmlns:a16="http://schemas.microsoft.com/office/drawing/2014/main" id="{3FBCB87C-0555-4026-9C62-D1ACA44F2137}"/>
                </a:ext>
              </a:extLst>
            </p:cNvPr>
            <p:cNvSpPr txBox="1">
              <a:spLocks/>
            </p:cNvSpPr>
            <p:nvPr/>
          </p:nvSpPr>
          <p:spPr bwMode="gray">
            <a:xfrm>
              <a:off x="667996" y="2902337"/>
              <a:ext cx="3642784" cy="640080"/>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a:latin typeface="Calibri" panose="020F0502020204030204" pitchFamily="34" charset="0"/>
                  <a:cs typeface="Calibri" panose="020F0502020204030204" pitchFamily="34" charset="0"/>
                </a:rPr>
                <a:t>If a </a:t>
              </a:r>
              <a:r>
                <a:rPr lang="en-US" sz="1800" b="1">
                  <a:latin typeface="Calibri" panose="020F0502020204030204" pitchFamily="34" charset="0"/>
                  <a:cs typeface="Calibri" panose="020F0502020204030204" pitchFamily="34" charset="0"/>
                </a:rPr>
                <a:t>company</a:t>
              </a:r>
              <a:r>
                <a:rPr lang="en-US" sz="1800">
                  <a:latin typeface="Calibri" panose="020F0502020204030204" pitchFamily="34" charset="0"/>
                  <a:cs typeface="Calibri" panose="020F0502020204030204" pitchFamily="34" charset="0"/>
                </a:rPr>
                <a:t> falls under the EU Taxonomy</a:t>
              </a:r>
            </a:p>
          </p:txBody>
        </p:sp>
        <p:sp>
          <p:nvSpPr>
            <p:cNvPr id="11" name="Textplatzhalter 6">
              <a:extLst>
                <a:ext uri="{FF2B5EF4-FFF2-40B4-BE49-F238E27FC236}">
                  <a16:creationId xmlns:a16="http://schemas.microsoft.com/office/drawing/2014/main" id="{DBF9AC88-BBE2-4C2C-B911-02C4C1765D76}"/>
                </a:ext>
              </a:extLst>
            </p:cNvPr>
            <p:cNvSpPr txBox="1">
              <a:spLocks/>
            </p:cNvSpPr>
            <p:nvPr/>
          </p:nvSpPr>
          <p:spPr bwMode="gray">
            <a:xfrm>
              <a:off x="5601427" y="2900239"/>
              <a:ext cx="3091043" cy="640080"/>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GB" sz="1800">
                  <a:latin typeface="Calibri" panose="020F0502020204030204" pitchFamily="34" charset="0"/>
                  <a:cs typeface="Calibri" panose="020F0502020204030204" pitchFamily="34" charset="0"/>
                </a:rPr>
                <a:t>Medium-term decarbonisation pathways – and reporting aligned with Taxonomy</a:t>
              </a:r>
              <a:endParaRPr lang="en-US" sz="1800">
                <a:latin typeface="Calibri" panose="020F0502020204030204" pitchFamily="34" charset="0"/>
                <a:cs typeface="Calibri" panose="020F0502020204030204" pitchFamily="34" charset="0"/>
              </a:endParaRPr>
            </a:p>
          </p:txBody>
        </p:sp>
        <p:sp>
          <p:nvSpPr>
            <p:cNvPr id="12" name="Textplatzhalter 6">
              <a:extLst>
                <a:ext uri="{FF2B5EF4-FFF2-40B4-BE49-F238E27FC236}">
                  <a16:creationId xmlns:a16="http://schemas.microsoft.com/office/drawing/2014/main" id="{FCBBE998-8712-4487-BB07-6B4DFE591464}"/>
                </a:ext>
              </a:extLst>
            </p:cNvPr>
            <p:cNvSpPr txBox="1">
              <a:spLocks/>
            </p:cNvSpPr>
            <p:nvPr/>
          </p:nvSpPr>
          <p:spPr bwMode="gray">
            <a:xfrm>
              <a:off x="667996" y="3735528"/>
              <a:ext cx="3642784" cy="640080"/>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a:latin typeface="Calibri" panose="020F0502020204030204" pitchFamily="34" charset="0"/>
                  <a:cs typeface="Calibri" panose="020F0502020204030204" pitchFamily="34" charset="0"/>
                </a:rPr>
                <a:t>Company/Activity not covered but potentially contributes significantly to EU objectives</a:t>
              </a:r>
            </a:p>
          </p:txBody>
        </p:sp>
        <p:sp>
          <p:nvSpPr>
            <p:cNvPr id="13" name="Textplatzhalter 6">
              <a:extLst>
                <a:ext uri="{FF2B5EF4-FFF2-40B4-BE49-F238E27FC236}">
                  <a16:creationId xmlns:a16="http://schemas.microsoft.com/office/drawing/2014/main" id="{233FDABC-418F-4BB3-B067-2A81C54C9326}"/>
                </a:ext>
              </a:extLst>
            </p:cNvPr>
            <p:cNvSpPr txBox="1">
              <a:spLocks/>
            </p:cNvSpPr>
            <p:nvPr/>
          </p:nvSpPr>
          <p:spPr bwMode="gray">
            <a:xfrm>
              <a:off x="5601426" y="3735528"/>
              <a:ext cx="3091043" cy="640080"/>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GB" sz="1800">
                  <a:latin typeface="Calibri" panose="020F0502020204030204" pitchFamily="34" charset="0"/>
                  <a:cs typeface="Calibri" panose="020F0502020204030204" pitchFamily="34" charset="0"/>
                </a:rPr>
                <a:t>See above and “do no harm”</a:t>
              </a:r>
              <a:endParaRPr lang="en-US" sz="1800">
                <a:latin typeface="Calibri" panose="020F0502020204030204" pitchFamily="34" charset="0"/>
                <a:cs typeface="Calibri" panose="020F0502020204030204" pitchFamily="34" charset="0"/>
              </a:endParaRPr>
            </a:p>
          </p:txBody>
        </p:sp>
        <p:cxnSp>
          <p:nvCxnSpPr>
            <p:cNvPr id="14" name="Gerade Verbindung mit Pfeil 13">
              <a:extLst>
                <a:ext uri="{FF2B5EF4-FFF2-40B4-BE49-F238E27FC236}">
                  <a16:creationId xmlns:a16="http://schemas.microsoft.com/office/drawing/2014/main" id="{0F21AE95-44D3-41AD-88B7-28665CAD4428}"/>
                </a:ext>
              </a:extLst>
            </p:cNvPr>
            <p:cNvCxnSpPr/>
            <p:nvPr/>
          </p:nvCxnSpPr>
          <p:spPr>
            <a:xfrm>
              <a:off x="4458427" y="2427154"/>
              <a:ext cx="952500" cy="0"/>
            </a:xfrm>
            <a:prstGeom prst="straightConnector1">
              <a:avLst/>
            </a:prstGeom>
            <a:ln w="57150">
              <a:solidFill>
                <a:srgbClr val="53794A"/>
              </a:solidFill>
              <a:tailEnd type="triangle"/>
            </a:ln>
          </p:spPr>
          <p:style>
            <a:lnRef idx="1">
              <a:schemeClr val="accent1"/>
            </a:lnRef>
            <a:fillRef idx="0">
              <a:schemeClr val="accent1"/>
            </a:fillRef>
            <a:effectRef idx="0">
              <a:schemeClr val="accent1"/>
            </a:effectRef>
            <a:fontRef idx="minor">
              <a:schemeClr val="tx1"/>
            </a:fontRef>
          </p:style>
        </p:cxnSp>
        <p:cxnSp>
          <p:nvCxnSpPr>
            <p:cNvPr id="15" name="Gerade Verbindung mit Pfeil 14">
              <a:extLst>
                <a:ext uri="{FF2B5EF4-FFF2-40B4-BE49-F238E27FC236}">
                  <a16:creationId xmlns:a16="http://schemas.microsoft.com/office/drawing/2014/main" id="{F52D748C-9B25-4910-A430-7E60B433740C}"/>
                </a:ext>
              </a:extLst>
            </p:cNvPr>
            <p:cNvCxnSpPr/>
            <p:nvPr/>
          </p:nvCxnSpPr>
          <p:spPr>
            <a:xfrm>
              <a:off x="4458427" y="3179634"/>
              <a:ext cx="952500" cy="0"/>
            </a:xfrm>
            <a:prstGeom prst="straightConnector1">
              <a:avLst/>
            </a:prstGeom>
            <a:ln w="57150">
              <a:solidFill>
                <a:srgbClr val="53794A"/>
              </a:solidFill>
              <a:tailEnd type="triangle"/>
            </a:ln>
          </p:spPr>
          <p:style>
            <a:lnRef idx="1">
              <a:schemeClr val="accent1"/>
            </a:lnRef>
            <a:fillRef idx="0">
              <a:schemeClr val="accent1"/>
            </a:fillRef>
            <a:effectRef idx="0">
              <a:schemeClr val="accent1"/>
            </a:effectRef>
            <a:fontRef idx="minor">
              <a:schemeClr val="tx1"/>
            </a:fontRef>
          </p:style>
        </p:cxnSp>
        <p:cxnSp>
          <p:nvCxnSpPr>
            <p:cNvPr id="16" name="Gerade Verbindung mit Pfeil 15">
              <a:extLst>
                <a:ext uri="{FF2B5EF4-FFF2-40B4-BE49-F238E27FC236}">
                  <a16:creationId xmlns:a16="http://schemas.microsoft.com/office/drawing/2014/main" id="{338F2234-B413-41B6-BBAA-473552229B7B}"/>
                </a:ext>
              </a:extLst>
            </p:cNvPr>
            <p:cNvCxnSpPr/>
            <p:nvPr/>
          </p:nvCxnSpPr>
          <p:spPr>
            <a:xfrm>
              <a:off x="4458427" y="4055568"/>
              <a:ext cx="952500" cy="0"/>
            </a:xfrm>
            <a:prstGeom prst="straightConnector1">
              <a:avLst/>
            </a:prstGeom>
            <a:ln w="57150">
              <a:solidFill>
                <a:srgbClr val="53794A"/>
              </a:solidFill>
              <a:tailEnd type="triangle"/>
            </a:ln>
          </p:spPr>
          <p:style>
            <a:lnRef idx="1">
              <a:schemeClr val="accent1"/>
            </a:lnRef>
            <a:fillRef idx="0">
              <a:schemeClr val="accent1"/>
            </a:fillRef>
            <a:effectRef idx="0">
              <a:schemeClr val="accent1"/>
            </a:effectRef>
            <a:fontRef idx="minor">
              <a:schemeClr val="tx1"/>
            </a:fontRef>
          </p:style>
        </p:cxnSp>
        <p:sp>
          <p:nvSpPr>
            <p:cNvPr id="17" name="Textplatzhalter 6">
              <a:extLst>
                <a:ext uri="{FF2B5EF4-FFF2-40B4-BE49-F238E27FC236}">
                  <a16:creationId xmlns:a16="http://schemas.microsoft.com/office/drawing/2014/main" id="{9DB099B0-47A9-4A28-9150-6BC5A8CACBC2}"/>
                </a:ext>
              </a:extLst>
            </p:cNvPr>
            <p:cNvSpPr txBox="1">
              <a:spLocks/>
            </p:cNvSpPr>
            <p:nvPr/>
          </p:nvSpPr>
          <p:spPr bwMode="gray">
            <a:xfrm>
              <a:off x="667996" y="4597258"/>
              <a:ext cx="3642784" cy="640073"/>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a:latin typeface="Calibri" panose="020F0502020204030204" pitchFamily="34" charset="0"/>
                  <a:cs typeface="Calibri" panose="020F0502020204030204" pitchFamily="34" charset="0"/>
                </a:rPr>
                <a:t>All others</a:t>
              </a:r>
            </a:p>
          </p:txBody>
        </p:sp>
        <p:cxnSp>
          <p:nvCxnSpPr>
            <p:cNvPr id="18" name="Gerade Verbindung mit Pfeil 17">
              <a:extLst>
                <a:ext uri="{FF2B5EF4-FFF2-40B4-BE49-F238E27FC236}">
                  <a16:creationId xmlns:a16="http://schemas.microsoft.com/office/drawing/2014/main" id="{05243E5D-2195-4B07-84C8-FD27E758A232}"/>
                </a:ext>
              </a:extLst>
            </p:cNvPr>
            <p:cNvCxnSpPr/>
            <p:nvPr/>
          </p:nvCxnSpPr>
          <p:spPr>
            <a:xfrm>
              <a:off x="4458427" y="4905691"/>
              <a:ext cx="952500" cy="0"/>
            </a:xfrm>
            <a:prstGeom prst="straightConnector1">
              <a:avLst/>
            </a:prstGeom>
            <a:ln w="57150">
              <a:solidFill>
                <a:srgbClr val="53794A"/>
              </a:solidFill>
              <a:tailEnd type="triangle"/>
            </a:ln>
          </p:spPr>
          <p:style>
            <a:lnRef idx="1">
              <a:schemeClr val="accent1"/>
            </a:lnRef>
            <a:fillRef idx="0">
              <a:schemeClr val="accent1"/>
            </a:fillRef>
            <a:effectRef idx="0">
              <a:schemeClr val="accent1"/>
            </a:effectRef>
            <a:fontRef idx="minor">
              <a:schemeClr val="tx1"/>
            </a:fontRef>
          </p:style>
        </p:cxnSp>
        <p:sp>
          <p:nvSpPr>
            <p:cNvPr id="19" name="Textplatzhalter 6">
              <a:extLst>
                <a:ext uri="{FF2B5EF4-FFF2-40B4-BE49-F238E27FC236}">
                  <a16:creationId xmlns:a16="http://schemas.microsoft.com/office/drawing/2014/main" id="{533519DA-FB40-48A9-B8B4-BA42FCB5401D}"/>
                </a:ext>
              </a:extLst>
            </p:cNvPr>
            <p:cNvSpPr txBox="1">
              <a:spLocks/>
            </p:cNvSpPr>
            <p:nvPr/>
          </p:nvSpPr>
          <p:spPr bwMode="gray">
            <a:xfrm>
              <a:off x="5601426" y="4597258"/>
              <a:ext cx="3091043" cy="640080"/>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GB" sz="1800">
                  <a:latin typeface="Calibri" panose="020F0502020204030204" pitchFamily="34" charset="0"/>
                  <a:cs typeface="Calibri" panose="020F0502020204030204" pitchFamily="34" charset="0"/>
                </a:rPr>
                <a:t>“Do-No-Harm” and exclusion criteria to ensure climate neutrality</a:t>
              </a:r>
              <a:endParaRPr lang="en-US" sz="1800">
                <a:latin typeface="Calibri" panose="020F0502020204030204" pitchFamily="34" charset="0"/>
                <a:cs typeface="Calibri" panose="020F0502020204030204" pitchFamily="34" charset="0"/>
              </a:endParaRPr>
            </a:p>
          </p:txBody>
        </p:sp>
      </p:grpSp>
      <p:cxnSp>
        <p:nvCxnSpPr>
          <p:cNvPr id="20" name="Gerader Verbinder 19">
            <a:extLst>
              <a:ext uri="{FF2B5EF4-FFF2-40B4-BE49-F238E27FC236}">
                <a16:creationId xmlns:a16="http://schemas.microsoft.com/office/drawing/2014/main" id="{B4061E10-D3B3-4329-92E5-D2C0EAE7A72D}"/>
              </a:ext>
            </a:extLst>
          </p:cNvPr>
          <p:cNvCxnSpPr>
            <a:cxnSpLocks/>
          </p:cNvCxnSpPr>
          <p:nvPr/>
        </p:nvCxnSpPr>
        <p:spPr>
          <a:xfrm flipV="1">
            <a:off x="8692469" y="1492059"/>
            <a:ext cx="373422" cy="644444"/>
          </a:xfrm>
          <a:prstGeom prst="line">
            <a:avLst/>
          </a:prstGeom>
          <a:ln w="127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1" name="Gerader Verbinder 20">
            <a:extLst>
              <a:ext uri="{FF2B5EF4-FFF2-40B4-BE49-F238E27FC236}">
                <a16:creationId xmlns:a16="http://schemas.microsoft.com/office/drawing/2014/main" id="{7E12998B-4664-445F-ADBD-A9791987640E}"/>
              </a:ext>
            </a:extLst>
          </p:cNvPr>
          <p:cNvCxnSpPr>
            <a:cxnSpLocks/>
          </p:cNvCxnSpPr>
          <p:nvPr/>
        </p:nvCxnSpPr>
        <p:spPr>
          <a:xfrm flipV="1">
            <a:off x="8692469" y="4194155"/>
            <a:ext cx="689009" cy="1132305"/>
          </a:xfrm>
          <a:prstGeom prst="line">
            <a:avLst/>
          </a:prstGeom>
          <a:ln w="127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2" name="Gerader Verbinder 21">
            <a:extLst>
              <a:ext uri="{FF2B5EF4-FFF2-40B4-BE49-F238E27FC236}">
                <a16:creationId xmlns:a16="http://schemas.microsoft.com/office/drawing/2014/main" id="{7E771680-7538-4390-8505-DADFB6EC7362}"/>
              </a:ext>
            </a:extLst>
          </p:cNvPr>
          <p:cNvCxnSpPr>
            <a:cxnSpLocks/>
          </p:cNvCxnSpPr>
          <p:nvPr/>
        </p:nvCxnSpPr>
        <p:spPr>
          <a:xfrm>
            <a:off x="8701347" y="6119036"/>
            <a:ext cx="680131" cy="156230"/>
          </a:xfrm>
          <a:prstGeom prst="line">
            <a:avLst/>
          </a:prstGeom>
          <a:ln w="127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23" name="Textplatzhalter 6">
            <a:extLst>
              <a:ext uri="{FF2B5EF4-FFF2-40B4-BE49-F238E27FC236}">
                <a16:creationId xmlns:a16="http://schemas.microsoft.com/office/drawing/2014/main" id="{79BAACFE-FCC7-4948-ACA6-5922B3DB107B}"/>
              </a:ext>
            </a:extLst>
          </p:cNvPr>
          <p:cNvSpPr txBox="1">
            <a:spLocks/>
          </p:cNvSpPr>
          <p:nvPr/>
        </p:nvSpPr>
        <p:spPr bwMode="gray">
          <a:xfrm>
            <a:off x="9213509" y="1634173"/>
            <a:ext cx="2423584" cy="385542"/>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b="1">
                <a:latin typeface="Calibri" panose="020F0502020204030204" pitchFamily="34" charset="0"/>
                <a:cs typeface="Calibri" panose="020F0502020204030204" pitchFamily="34" charset="0"/>
              </a:rPr>
              <a:t>Performance-based incentive schemes possible</a:t>
            </a:r>
          </a:p>
        </p:txBody>
      </p:sp>
      <p:sp>
        <p:nvSpPr>
          <p:cNvPr id="24" name="Textplatzhalter 6">
            <a:extLst>
              <a:ext uri="{FF2B5EF4-FFF2-40B4-BE49-F238E27FC236}">
                <a16:creationId xmlns:a16="http://schemas.microsoft.com/office/drawing/2014/main" id="{A4D47EB7-BD57-4265-8F3B-0FE103C467FB}"/>
              </a:ext>
            </a:extLst>
          </p:cNvPr>
          <p:cNvSpPr txBox="1">
            <a:spLocks/>
          </p:cNvSpPr>
          <p:nvPr/>
        </p:nvSpPr>
        <p:spPr bwMode="gray">
          <a:xfrm>
            <a:off x="9571727" y="4596106"/>
            <a:ext cx="2058951" cy="274320"/>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a:latin typeface="Calibri" panose="020F0502020204030204" pitchFamily="34" charset="0"/>
                <a:cs typeface="Calibri" panose="020F0502020204030204" pitchFamily="34" charset="0"/>
              </a:rPr>
              <a:t>DNSH of the Taxonomy</a:t>
            </a:r>
          </a:p>
        </p:txBody>
      </p:sp>
      <p:sp>
        <p:nvSpPr>
          <p:cNvPr id="25" name="Textplatzhalter 6">
            <a:extLst>
              <a:ext uri="{FF2B5EF4-FFF2-40B4-BE49-F238E27FC236}">
                <a16:creationId xmlns:a16="http://schemas.microsoft.com/office/drawing/2014/main" id="{94314114-F5A9-4543-909E-87F07EEE640E}"/>
              </a:ext>
            </a:extLst>
          </p:cNvPr>
          <p:cNvSpPr txBox="1">
            <a:spLocks/>
          </p:cNvSpPr>
          <p:nvPr/>
        </p:nvSpPr>
        <p:spPr bwMode="gray">
          <a:xfrm>
            <a:off x="9571728" y="4974600"/>
            <a:ext cx="2058950" cy="249227"/>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a:latin typeface="Calibri" panose="020F0502020204030204" pitchFamily="34" charset="0"/>
                <a:cs typeface="Calibri" panose="020F0502020204030204" pitchFamily="34" charset="0"/>
              </a:rPr>
              <a:t>Exclusion List Ecolabel</a:t>
            </a:r>
          </a:p>
        </p:txBody>
      </p:sp>
      <p:sp>
        <p:nvSpPr>
          <p:cNvPr id="26" name="Textplatzhalter 6">
            <a:extLst>
              <a:ext uri="{FF2B5EF4-FFF2-40B4-BE49-F238E27FC236}">
                <a16:creationId xmlns:a16="http://schemas.microsoft.com/office/drawing/2014/main" id="{03B161A9-FF44-456A-91D6-95B6757C9632}"/>
              </a:ext>
            </a:extLst>
          </p:cNvPr>
          <p:cNvSpPr txBox="1">
            <a:spLocks/>
          </p:cNvSpPr>
          <p:nvPr/>
        </p:nvSpPr>
        <p:spPr bwMode="gray">
          <a:xfrm>
            <a:off x="9571728" y="5678319"/>
            <a:ext cx="2058950" cy="249227"/>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a:latin typeface="Calibri" panose="020F0502020204030204" pitchFamily="34" charset="0"/>
                <a:cs typeface="Calibri" panose="020F0502020204030204" pitchFamily="34" charset="0"/>
              </a:rPr>
              <a:t>EIB Lending Guidelines</a:t>
            </a:r>
          </a:p>
        </p:txBody>
      </p:sp>
      <p:sp>
        <p:nvSpPr>
          <p:cNvPr id="27" name="Textplatzhalter 6">
            <a:extLst>
              <a:ext uri="{FF2B5EF4-FFF2-40B4-BE49-F238E27FC236}">
                <a16:creationId xmlns:a16="http://schemas.microsoft.com/office/drawing/2014/main" id="{3B203BB7-2EC2-444D-961A-CF3DDAF30836}"/>
              </a:ext>
            </a:extLst>
          </p:cNvPr>
          <p:cNvSpPr txBox="1">
            <a:spLocks/>
          </p:cNvSpPr>
          <p:nvPr/>
        </p:nvSpPr>
        <p:spPr bwMode="gray">
          <a:xfrm>
            <a:off x="9571728" y="5326460"/>
            <a:ext cx="2058950" cy="249227"/>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a:latin typeface="Calibri" panose="020F0502020204030204" pitchFamily="34" charset="0"/>
                <a:cs typeface="Calibri" panose="020F0502020204030204" pitchFamily="34" charset="0"/>
              </a:rPr>
              <a:t>Letter of “G10”</a:t>
            </a:r>
          </a:p>
        </p:txBody>
      </p:sp>
      <p:sp>
        <p:nvSpPr>
          <p:cNvPr id="28" name="Textplatzhalter 6">
            <a:extLst>
              <a:ext uri="{FF2B5EF4-FFF2-40B4-BE49-F238E27FC236}">
                <a16:creationId xmlns:a16="http://schemas.microsoft.com/office/drawing/2014/main" id="{A8B7D439-8D09-44E9-8094-EB294B02719F}"/>
              </a:ext>
            </a:extLst>
          </p:cNvPr>
          <p:cNvSpPr txBox="1">
            <a:spLocks/>
          </p:cNvSpPr>
          <p:nvPr/>
        </p:nvSpPr>
        <p:spPr bwMode="gray">
          <a:xfrm>
            <a:off x="9571727" y="6030180"/>
            <a:ext cx="2065365" cy="236207"/>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a:latin typeface="Calibri" panose="020F0502020204030204" pitchFamily="34" charset="0"/>
                <a:cs typeface="Calibri" panose="020F0502020204030204" pitchFamily="34" charset="0"/>
              </a:rPr>
              <a:t>(…)</a:t>
            </a:r>
          </a:p>
        </p:txBody>
      </p:sp>
      <p:sp>
        <p:nvSpPr>
          <p:cNvPr id="29" name="Textplatzhalter 6">
            <a:extLst>
              <a:ext uri="{FF2B5EF4-FFF2-40B4-BE49-F238E27FC236}">
                <a16:creationId xmlns:a16="http://schemas.microsoft.com/office/drawing/2014/main" id="{DF72B279-CCB6-4A64-B514-FCC3A849C4C1}"/>
              </a:ext>
            </a:extLst>
          </p:cNvPr>
          <p:cNvSpPr txBox="1">
            <a:spLocks/>
          </p:cNvSpPr>
          <p:nvPr/>
        </p:nvSpPr>
        <p:spPr bwMode="gray">
          <a:xfrm>
            <a:off x="9571727" y="4237908"/>
            <a:ext cx="2058952" cy="274320"/>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b="1">
                <a:latin typeface="Calibri" panose="020F0502020204030204" pitchFamily="34" charset="0"/>
                <a:cs typeface="Calibri" panose="020F0502020204030204" pitchFamily="34" charset="0"/>
              </a:rPr>
              <a:t>Starting points</a:t>
            </a:r>
          </a:p>
        </p:txBody>
      </p:sp>
      <p:sp>
        <p:nvSpPr>
          <p:cNvPr id="30" name="Textplatzhalter 6">
            <a:extLst>
              <a:ext uri="{FF2B5EF4-FFF2-40B4-BE49-F238E27FC236}">
                <a16:creationId xmlns:a16="http://schemas.microsoft.com/office/drawing/2014/main" id="{8EC9FD68-DC57-45C6-A5B7-247F9FF6FAEC}"/>
              </a:ext>
            </a:extLst>
          </p:cNvPr>
          <p:cNvSpPr txBox="1">
            <a:spLocks/>
          </p:cNvSpPr>
          <p:nvPr/>
        </p:nvSpPr>
        <p:spPr bwMode="gray">
          <a:xfrm>
            <a:off x="9207096" y="2104269"/>
            <a:ext cx="2423583" cy="223000"/>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200">
                <a:latin typeface="Calibri" panose="020F0502020204030204" pitchFamily="34" charset="0"/>
                <a:cs typeface="Calibri" panose="020F0502020204030204" pitchFamily="34" charset="0"/>
              </a:rPr>
              <a:t>e.g. climate conditionality</a:t>
            </a:r>
          </a:p>
        </p:txBody>
      </p:sp>
      <p:sp>
        <p:nvSpPr>
          <p:cNvPr id="31" name="Textplatzhalter 6">
            <a:extLst>
              <a:ext uri="{FF2B5EF4-FFF2-40B4-BE49-F238E27FC236}">
                <a16:creationId xmlns:a16="http://schemas.microsoft.com/office/drawing/2014/main" id="{6384B457-5F66-4A37-AD58-EF9449F0C0DA}"/>
              </a:ext>
            </a:extLst>
          </p:cNvPr>
          <p:cNvSpPr txBox="1">
            <a:spLocks/>
          </p:cNvSpPr>
          <p:nvPr/>
        </p:nvSpPr>
        <p:spPr bwMode="gray">
          <a:xfrm>
            <a:off x="9207096" y="2410058"/>
            <a:ext cx="2423583" cy="719557"/>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200">
                <a:latin typeface="Calibri" panose="020F0502020204030204" pitchFamily="34" charset="0"/>
                <a:cs typeface="Calibri" panose="020F0502020204030204" pitchFamily="34" charset="0"/>
              </a:rPr>
              <a:t>e.g. forward-looking disclosure. Grant elements in case of Taxonomy compliance</a:t>
            </a:r>
          </a:p>
        </p:txBody>
      </p:sp>
      <p:cxnSp>
        <p:nvCxnSpPr>
          <p:cNvPr id="32" name="Gerader Verbinder 31">
            <a:extLst>
              <a:ext uri="{FF2B5EF4-FFF2-40B4-BE49-F238E27FC236}">
                <a16:creationId xmlns:a16="http://schemas.microsoft.com/office/drawing/2014/main" id="{B7CFDEFE-CFBF-4E12-B492-09C4384F9F4B}"/>
              </a:ext>
            </a:extLst>
          </p:cNvPr>
          <p:cNvCxnSpPr>
            <a:cxnSpLocks/>
          </p:cNvCxnSpPr>
          <p:nvPr/>
        </p:nvCxnSpPr>
        <p:spPr>
          <a:xfrm>
            <a:off x="8692469" y="2936634"/>
            <a:ext cx="373422" cy="313235"/>
          </a:xfrm>
          <a:prstGeom prst="line">
            <a:avLst/>
          </a:prstGeom>
          <a:ln w="127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67682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9C881C-0331-45F5-8F71-B16B48CA9D94}"/>
              </a:ext>
            </a:extLst>
          </p:cNvPr>
          <p:cNvSpPr>
            <a:spLocks noGrp="1"/>
          </p:cNvSpPr>
          <p:nvPr>
            <p:ph type="title"/>
          </p:nvPr>
        </p:nvSpPr>
        <p:spPr>
          <a:xfrm>
            <a:off x="228082" y="319979"/>
            <a:ext cx="8915009" cy="794042"/>
          </a:xfrm>
        </p:spPr>
        <p:txBody>
          <a:bodyPr>
            <a:noAutofit/>
          </a:bodyPr>
          <a:lstStyle/>
          <a:p>
            <a:pPr>
              <a:lnSpc>
                <a:spcPct val="120000"/>
              </a:lnSpc>
            </a:pPr>
            <a:r>
              <a:rPr lang="en-US" sz="2800"/>
              <a:t>The scope of the EU Taxonomy for EU-27 firms</a:t>
            </a:r>
            <a:r>
              <a:rPr lang="en-US" sz="2800" baseline="30000"/>
              <a:t>1</a:t>
            </a:r>
            <a:r>
              <a:rPr lang="en-US" sz="2800"/>
              <a:t>: </a:t>
            </a:r>
            <a:br>
              <a:rPr lang="en-US" sz="2400"/>
            </a:br>
            <a:r>
              <a:rPr lang="en-US" sz="1800" u="sng"/>
              <a:t>only</a:t>
            </a:r>
            <a:r>
              <a:rPr lang="en-US" sz="1800"/>
              <a:t> 28% of market value of publicly listed EU firms is exposed to a “Taxonomy evaluation”</a:t>
            </a:r>
          </a:p>
        </p:txBody>
      </p:sp>
      <p:sp>
        <p:nvSpPr>
          <p:cNvPr id="4" name="Textplatzhalter 6">
            <a:extLst>
              <a:ext uri="{FF2B5EF4-FFF2-40B4-BE49-F238E27FC236}">
                <a16:creationId xmlns:a16="http://schemas.microsoft.com/office/drawing/2014/main" id="{925622C0-C34E-4703-A381-2684C06E86AB}"/>
              </a:ext>
            </a:extLst>
          </p:cNvPr>
          <p:cNvSpPr txBox="1">
            <a:spLocks/>
          </p:cNvSpPr>
          <p:nvPr/>
        </p:nvSpPr>
        <p:spPr bwMode="gray">
          <a:xfrm>
            <a:off x="126676" y="6638401"/>
            <a:ext cx="10894638" cy="219599"/>
          </a:xfrm>
          <a:prstGeom prst="rect">
            <a:avLst/>
          </a:prstGeom>
          <a:no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200">
                <a:latin typeface="Calibri" panose="020F0502020204030204" pitchFamily="34" charset="0"/>
                <a:cs typeface="Calibri" panose="020F0502020204030204" pitchFamily="34" charset="0"/>
              </a:rPr>
              <a:t>1) Only publicly listed firms. Taxonomy mapping solely based on the primary activity classified via NACE codes. Other business segments are neglected.</a:t>
            </a:r>
          </a:p>
        </p:txBody>
      </p:sp>
      <p:graphicFrame>
        <p:nvGraphicFramePr>
          <p:cNvPr id="5" name="Tabelle 4">
            <a:extLst>
              <a:ext uri="{FF2B5EF4-FFF2-40B4-BE49-F238E27FC236}">
                <a16:creationId xmlns:a16="http://schemas.microsoft.com/office/drawing/2014/main" id="{E7689689-685C-4D7B-BFFE-7E96E360DF7E}"/>
              </a:ext>
            </a:extLst>
          </p:cNvPr>
          <p:cNvGraphicFramePr>
            <a:graphicFrameLocks noGrp="1"/>
          </p:cNvGraphicFramePr>
          <p:nvPr>
            <p:extLst>
              <p:ext uri="{D42A27DB-BD31-4B8C-83A1-F6EECF244321}">
                <p14:modId xmlns:p14="http://schemas.microsoft.com/office/powerpoint/2010/main" val="2644954088"/>
              </p:ext>
            </p:extLst>
          </p:nvPr>
        </p:nvGraphicFramePr>
        <p:xfrm>
          <a:off x="426004" y="1390678"/>
          <a:ext cx="10772827" cy="5029822"/>
        </p:xfrm>
        <a:graphic>
          <a:graphicData uri="http://schemas.openxmlformats.org/drawingml/2006/table">
            <a:tbl>
              <a:tblPr/>
              <a:tblGrid>
                <a:gridCol w="3424275">
                  <a:extLst>
                    <a:ext uri="{9D8B030D-6E8A-4147-A177-3AD203B41FA5}">
                      <a16:colId xmlns:a16="http://schemas.microsoft.com/office/drawing/2014/main" val="574146909"/>
                    </a:ext>
                  </a:extLst>
                </a:gridCol>
                <a:gridCol w="1589229">
                  <a:extLst>
                    <a:ext uri="{9D8B030D-6E8A-4147-A177-3AD203B41FA5}">
                      <a16:colId xmlns:a16="http://schemas.microsoft.com/office/drawing/2014/main" val="1263536772"/>
                    </a:ext>
                  </a:extLst>
                </a:gridCol>
                <a:gridCol w="3106615">
                  <a:extLst>
                    <a:ext uri="{9D8B030D-6E8A-4147-A177-3AD203B41FA5}">
                      <a16:colId xmlns:a16="http://schemas.microsoft.com/office/drawing/2014/main" val="1473135623"/>
                    </a:ext>
                  </a:extLst>
                </a:gridCol>
                <a:gridCol w="2652708">
                  <a:extLst>
                    <a:ext uri="{9D8B030D-6E8A-4147-A177-3AD203B41FA5}">
                      <a16:colId xmlns:a16="http://schemas.microsoft.com/office/drawing/2014/main" val="4173617962"/>
                    </a:ext>
                  </a:extLst>
                </a:gridCol>
              </a:tblGrid>
              <a:tr h="389598">
                <a:tc>
                  <a:txBody>
                    <a:bodyPr/>
                    <a:lstStyle/>
                    <a:p>
                      <a:pPr algn="l" fontAlgn="b"/>
                      <a:r>
                        <a:rPr lang="en-US" sz="1600" b="0" i="0" u="none" strike="noStrike">
                          <a:effectLst/>
                          <a:latin typeface="Calibri" panose="020F0502020204030204" pitchFamily="34" charset="0"/>
                        </a:rPr>
                        <a:t> </a:t>
                      </a:r>
                    </a:p>
                  </a:txBody>
                  <a:tcPr marL="45720" marR="4572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F2F2F2"/>
                    </a:solidFill>
                  </a:tcPr>
                </a:tc>
                <a:tc gridSpan="3">
                  <a:txBody>
                    <a:bodyPr/>
                    <a:lstStyle/>
                    <a:p>
                      <a:pPr algn="ctr" fontAlgn="b"/>
                      <a:r>
                        <a:rPr lang="en-US" sz="1600" b="1" i="0" u="none" strike="noStrike">
                          <a:effectLst/>
                          <a:latin typeface="Calibri" panose="020F0502020204030204" pitchFamily="34" charset="0"/>
                        </a:rPr>
                        <a:t>EU27</a:t>
                      </a:r>
                    </a:p>
                  </a:txBody>
                  <a:tcPr marL="45720" marR="4572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D9D9D9"/>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97678753"/>
                  </a:ext>
                </a:extLst>
              </a:tr>
              <a:tr h="616864">
                <a:tc>
                  <a:txBody>
                    <a:bodyPr/>
                    <a:lstStyle/>
                    <a:p>
                      <a:pPr algn="l" fontAlgn="b"/>
                      <a:r>
                        <a:rPr lang="en-US" sz="1600" b="1" i="0" u="none" strike="noStrike">
                          <a:effectLst/>
                          <a:latin typeface="Calibri" panose="020F0502020204030204" pitchFamily="34" charset="0"/>
                        </a:rPr>
                        <a:t>NACE Sector</a:t>
                      </a:r>
                    </a:p>
                  </a:txBody>
                  <a:tcPr marL="45720" marR="4572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1600" b="1" i="0" u="none" strike="noStrike">
                          <a:effectLst/>
                          <a:latin typeface="Calibri" panose="020F0502020204030204" pitchFamily="34" charset="0"/>
                        </a:rPr>
                        <a:t># Firms</a:t>
                      </a:r>
                    </a:p>
                  </a:txBody>
                  <a:tcPr marL="45720" marR="45720" anchor="ctr">
                    <a:lnL w="190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1600" b="1" i="0" u="none" strike="noStrike">
                          <a:effectLst/>
                          <a:latin typeface="Calibri" panose="020F0502020204030204" pitchFamily="34" charset="0"/>
                        </a:rPr>
                        <a:t>…thereof “Taxonomy sectors" (absolute)</a:t>
                      </a:r>
                    </a:p>
                  </a:txBody>
                  <a:tcPr marL="45720" marR="45720" anchor="ctr">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1600" b="1" i="0" u="none" strike="noStrike">
                          <a:effectLst/>
                          <a:latin typeface="Calibri" panose="020F0502020204030204" pitchFamily="34" charset="0"/>
                        </a:rPr>
                        <a:t>…thereof “Taxonomy sectors" (market </a:t>
                      </a:r>
                      <a:r>
                        <a:rPr lang="en-US" sz="1600" b="1" i="0" u="none" strike="noStrike" err="1">
                          <a:effectLst/>
                          <a:latin typeface="Calibri" panose="020F0502020204030204" pitchFamily="34" charset="0"/>
                        </a:rPr>
                        <a:t>capitalisation</a:t>
                      </a:r>
                      <a:r>
                        <a:rPr lang="en-US" sz="1600" b="1" i="0" u="none" strike="noStrike">
                          <a:effectLst/>
                          <a:latin typeface="Calibri" panose="020F0502020204030204" pitchFamily="34" charset="0"/>
                        </a:rPr>
                        <a:t>)</a:t>
                      </a:r>
                    </a:p>
                  </a:txBody>
                  <a:tcPr marL="45720" marR="45720" anchor="ctr">
                    <a:lnL>
                      <a:noFill/>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212339736"/>
                  </a:ext>
                </a:extLst>
              </a:tr>
              <a:tr h="332782">
                <a:tc>
                  <a:txBody>
                    <a:bodyPr/>
                    <a:lstStyle/>
                    <a:p>
                      <a:pPr algn="l" fontAlgn="b"/>
                      <a:r>
                        <a:rPr lang="en-US" sz="1600" b="0" i="0" u="none" strike="noStrike">
                          <a:effectLst/>
                          <a:latin typeface="Calibri" panose="020F0502020204030204" pitchFamily="34" charset="0"/>
                        </a:rPr>
                        <a:t>A - Agriculture &amp; Forestry</a:t>
                      </a:r>
                    </a:p>
                  </a:txBody>
                  <a:tcPr marL="45720" marR="4572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1600" b="0" i="0" u="none" strike="noStrike">
                          <a:effectLst/>
                          <a:latin typeface="Calibri" panose="020F0502020204030204" pitchFamily="34" charset="0"/>
                        </a:rPr>
                        <a:t>59</a:t>
                      </a:r>
                    </a:p>
                  </a:txBody>
                  <a:tcPr marL="45720" marR="45720" anchor="b">
                    <a:lnL w="190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1600" b="0" i="0" u="none" strike="noStrike">
                          <a:effectLst/>
                          <a:latin typeface="Calibri" panose="020F0502020204030204" pitchFamily="34" charset="0"/>
                        </a:rPr>
                        <a:t>45</a:t>
                      </a:r>
                    </a:p>
                  </a:txBody>
                  <a:tcPr marL="45720" marR="4572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1600" b="0" i="0" u="none" strike="noStrike">
                          <a:effectLst/>
                          <a:latin typeface="Calibri" panose="020F0502020204030204" pitchFamily="34" charset="0"/>
                        </a:rPr>
                        <a:t>0.1%</a:t>
                      </a:r>
                    </a:p>
                  </a:txBody>
                  <a:tcPr marL="45720" marR="45720" anchor="b">
                    <a:lnL>
                      <a:noFill/>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2F2F2"/>
                    </a:solidFill>
                  </a:tcPr>
                </a:tc>
                <a:extLst>
                  <a:ext uri="{0D108BD9-81ED-4DB2-BD59-A6C34878D82A}">
                    <a16:rowId xmlns:a16="http://schemas.microsoft.com/office/drawing/2014/main" val="3908464623"/>
                  </a:ext>
                </a:extLst>
              </a:tr>
              <a:tr h="332782">
                <a:tc>
                  <a:txBody>
                    <a:bodyPr/>
                    <a:lstStyle/>
                    <a:p>
                      <a:pPr algn="l" fontAlgn="b"/>
                      <a:r>
                        <a:rPr lang="en-US" sz="1600" b="0" i="0" u="none" strike="noStrike">
                          <a:effectLst/>
                          <a:latin typeface="Calibri" panose="020F0502020204030204" pitchFamily="34" charset="0"/>
                        </a:rPr>
                        <a:t>C - Manufacturing</a:t>
                      </a:r>
                    </a:p>
                  </a:txBody>
                  <a:tcPr marL="45720" marR="4572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b"/>
                      <a:r>
                        <a:rPr lang="en-US" sz="1600" b="0" i="0" u="none" strike="noStrike">
                          <a:effectLst/>
                          <a:latin typeface="Calibri" panose="020F0502020204030204" pitchFamily="34" charset="0"/>
                        </a:rPr>
                        <a:t>1929</a:t>
                      </a:r>
                    </a:p>
                  </a:txBody>
                  <a:tcPr marL="45720" marR="45720" anchor="b">
                    <a:lnL w="190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1600" b="0" i="0" u="none" strike="noStrike">
                          <a:effectLst/>
                          <a:latin typeface="Calibri" panose="020F0502020204030204" pitchFamily="34" charset="0"/>
                        </a:rPr>
                        <a:t>407</a:t>
                      </a:r>
                    </a:p>
                  </a:txBody>
                  <a:tcPr marL="45720" marR="45720" anchor="b">
                    <a:lnL>
                      <a:noFill/>
                    </a:lnL>
                    <a:lnR>
                      <a:noFill/>
                    </a:lnR>
                    <a:lnT>
                      <a:noFill/>
                    </a:lnT>
                    <a:lnB>
                      <a:noFill/>
                    </a:lnB>
                    <a:solidFill>
                      <a:srgbClr val="F2F2F2"/>
                    </a:solidFill>
                  </a:tcPr>
                </a:tc>
                <a:tc>
                  <a:txBody>
                    <a:bodyPr/>
                    <a:lstStyle/>
                    <a:p>
                      <a:pPr algn="r" fontAlgn="b"/>
                      <a:r>
                        <a:rPr lang="en-US" sz="1600" b="0" i="0" u="none" strike="noStrike">
                          <a:effectLst/>
                          <a:latin typeface="Calibri" panose="020F0502020204030204" pitchFamily="34" charset="0"/>
                        </a:rPr>
                        <a:t>11.4%</a:t>
                      </a:r>
                    </a:p>
                  </a:txBody>
                  <a:tcPr marL="45720" marR="45720" anchor="b">
                    <a:lnL>
                      <a:noFill/>
                    </a:lnL>
                    <a:lnR w="19050" cap="flat" cmpd="sng" algn="ctr">
                      <a:solidFill>
                        <a:srgbClr val="000000"/>
                      </a:solidFill>
                      <a:prstDash val="solid"/>
                      <a:round/>
                      <a:headEnd type="none" w="med" len="med"/>
                      <a:tailEnd type="none" w="med" len="med"/>
                    </a:lnR>
                    <a:lnT>
                      <a:noFill/>
                    </a:lnT>
                    <a:lnB>
                      <a:noFill/>
                    </a:lnB>
                    <a:solidFill>
                      <a:srgbClr val="F2F2F2"/>
                    </a:solidFill>
                  </a:tcPr>
                </a:tc>
                <a:extLst>
                  <a:ext uri="{0D108BD9-81ED-4DB2-BD59-A6C34878D82A}">
                    <a16:rowId xmlns:a16="http://schemas.microsoft.com/office/drawing/2014/main" val="3832124553"/>
                  </a:ext>
                </a:extLst>
              </a:tr>
              <a:tr h="332782">
                <a:tc>
                  <a:txBody>
                    <a:bodyPr/>
                    <a:lstStyle/>
                    <a:p>
                      <a:pPr algn="l" fontAlgn="b"/>
                      <a:r>
                        <a:rPr lang="en-US" sz="1600" b="0" i="0" u="none" strike="noStrike">
                          <a:effectLst/>
                          <a:latin typeface="Calibri" panose="020F0502020204030204" pitchFamily="34" charset="0"/>
                        </a:rPr>
                        <a:t>D - Electricity</a:t>
                      </a:r>
                    </a:p>
                  </a:txBody>
                  <a:tcPr marL="45720" marR="4572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b"/>
                      <a:r>
                        <a:rPr lang="en-US" sz="1600" b="0" i="0" u="none" strike="noStrike">
                          <a:effectLst/>
                          <a:latin typeface="Calibri" panose="020F0502020204030204" pitchFamily="34" charset="0"/>
                        </a:rPr>
                        <a:t>110</a:t>
                      </a:r>
                    </a:p>
                  </a:txBody>
                  <a:tcPr marL="45720" marR="45720" anchor="b">
                    <a:lnL w="190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1600" b="0" i="0" u="none" strike="noStrike">
                          <a:effectLst/>
                          <a:latin typeface="Calibri" panose="020F0502020204030204" pitchFamily="34" charset="0"/>
                        </a:rPr>
                        <a:t>91</a:t>
                      </a:r>
                    </a:p>
                  </a:txBody>
                  <a:tcPr marL="45720" marR="45720" anchor="b">
                    <a:lnL>
                      <a:noFill/>
                    </a:lnL>
                    <a:lnR>
                      <a:noFill/>
                    </a:lnR>
                    <a:lnT>
                      <a:noFill/>
                    </a:lnT>
                    <a:lnB>
                      <a:noFill/>
                    </a:lnB>
                    <a:solidFill>
                      <a:srgbClr val="F2F2F2"/>
                    </a:solidFill>
                  </a:tcPr>
                </a:tc>
                <a:tc>
                  <a:txBody>
                    <a:bodyPr/>
                    <a:lstStyle/>
                    <a:p>
                      <a:pPr algn="r" fontAlgn="b"/>
                      <a:r>
                        <a:rPr lang="en-US" sz="1600" b="0" i="0" u="none" strike="noStrike">
                          <a:effectLst/>
                          <a:latin typeface="Calibri" panose="020F0502020204030204" pitchFamily="34" charset="0"/>
                        </a:rPr>
                        <a:t>4.3%</a:t>
                      </a:r>
                    </a:p>
                  </a:txBody>
                  <a:tcPr marL="45720" marR="45720" anchor="b">
                    <a:lnL>
                      <a:noFill/>
                    </a:lnL>
                    <a:lnR w="19050" cap="flat" cmpd="sng" algn="ctr">
                      <a:solidFill>
                        <a:srgbClr val="000000"/>
                      </a:solidFill>
                      <a:prstDash val="solid"/>
                      <a:round/>
                      <a:headEnd type="none" w="med" len="med"/>
                      <a:tailEnd type="none" w="med" len="med"/>
                    </a:lnR>
                    <a:lnT>
                      <a:noFill/>
                    </a:lnT>
                    <a:lnB>
                      <a:noFill/>
                    </a:lnB>
                    <a:solidFill>
                      <a:srgbClr val="F2F2F2"/>
                    </a:solidFill>
                  </a:tcPr>
                </a:tc>
                <a:extLst>
                  <a:ext uri="{0D108BD9-81ED-4DB2-BD59-A6C34878D82A}">
                    <a16:rowId xmlns:a16="http://schemas.microsoft.com/office/drawing/2014/main" val="2095525565"/>
                  </a:ext>
                </a:extLst>
              </a:tr>
              <a:tr h="332782">
                <a:tc>
                  <a:txBody>
                    <a:bodyPr/>
                    <a:lstStyle/>
                    <a:p>
                      <a:pPr algn="l" fontAlgn="b"/>
                      <a:r>
                        <a:rPr lang="en-US" sz="1600" b="0" i="0" u="none" strike="noStrike">
                          <a:effectLst/>
                          <a:latin typeface="Calibri" panose="020F0502020204030204" pitchFamily="34" charset="0"/>
                        </a:rPr>
                        <a:t>E - Water</a:t>
                      </a:r>
                    </a:p>
                  </a:txBody>
                  <a:tcPr marL="45720" marR="4572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b"/>
                      <a:r>
                        <a:rPr lang="en-US" sz="1600" b="0" i="0" u="none" strike="noStrike">
                          <a:effectLst/>
                          <a:latin typeface="Calibri" panose="020F0502020204030204" pitchFamily="34" charset="0"/>
                        </a:rPr>
                        <a:t>47</a:t>
                      </a:r>
                    </a:p>
                  </a:txBody>
                  <a:tcPr marL="45720" marR="45720" anchor="b">
                    <a:lnL w="190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1600" b="0" i="0" u="none" strike="noStrike">
                          <a:effectLst/>
                          <a:latin typeface="Calibri" panose="020F0502020204030204" pitchFamily="34" charset="0"/>
                        </a:rPr>
                        <a:t>42</a:t>
                      </a:r>
                    </a:p>
                  </a:txBody>
                  <a:tcPr marL="45720" marR="45720" anchor="b">
                    <a:lnL>
                      <a:noFill/>
                    </a:lnL>
                    <a:lnR>
                      <a:noFill/>
                    </a:lnR>
                    <a:lnT>
                      <a:noFill/>
                    </a:lnT>
                    <a:lnB>
                      <a:noFill/>
                    </a:lnB>
                    <a:solidFill>
                      <a:srgbClr val="F2F2F2"/>
                    </a:solidFill>
                  </a:tcPr>
                </a:tc>
                <a:tc>
                  <a:txBody>
                    <a:bodyPr/>
                    <a:lstStyle/>
                    <a:p>
                      <a:pPr algn="r" fontAlgn="b"/>
                      <a:r>
                        <a:rPr lang="en-US" sz="1600" b="0" i="0" u="none" strike="noStrike">
                          <a:effectLst/>
                          <a:latin typeface="Calibri" panose="020F0502020204030204" pitchFamily="34" charset="0"/>
                        </a:rPr>
                        <a:t>0.3%</a:t>
                      </a:r>
                    </a:p>
                  </a:txBody>
                  <a:tcPr marL="45720" marR="45720" anchor="b">
                    <a:lnL>
                      <a:noFill/>
                    </a:lnL>
                    <a:lnR w="19050" cap="flat" cmpd="sng" algn="ctr">
                      <a:solidFill>
                        <a:srgbClr val="000000"/>
                      </a:solidFill>
                      <a:prstDash val="solid"/>
                      <a:round/>
                      <a:headEnd type="none" w="med" len="med"/>
                      <a:tailEnd type="none" w="med" len="med"/>
                    </a:lnR>
                    <a:lnT>
                      <a:noFill/>
                    </a:lnT>
                    <a:lnB>
                      <a:noFill/>
                    </a:lnB>
                    <a:solidFill>
                      <a:srgbClr val="F2F2F2"/>
                    </a:solidFill>
                  </a:tcPr>
                </a:tc>
                <a:extLst>
                  <a:ext uri="{0D108BD9-81ED-4DB2-BD59-A6C34878D82A}">
                    <a16:rowId xmlns:a16="http://schemas.microsoft.com/office/drawing/2014/main" val="2315611633"/>
                  </a:ext>
                </a:extLst>
              </a:tr>
              <a:tr h="332782">
                <a:tc>
                  <a:txBody>
                    <a:bodyPr/>
                    <a:lstStyle/>
                    <a:p>
                      <a:pPr algn="l" fontAlgn="b"/>
                      <a:r>
                        <a:rPr lang="en-US" sz="1600" b="0" i="0" u="none" strike="noStrike">
                          <a:effectLst/>
                          <a:latin typeface="Calibri" panose="020F0502020204030204" pitchFamily="34" charset="0"/>
                        </a:rPr>
                        <a:t>F - Construction</a:t>
                      </a:r>
                    </a:p>
                  </a:txBody>
                  <a:tcPr marL="45720" marR="4572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b"/>
                      <a:r>
                        <a:rPr lang="en-US" sz="1600" b="0" i="0" u="none" strike="noStrike">
                          <a:effectLst/>
                          <a:latin typeface="Calibri" panose="020F0502020204030204" pitchFamily="34" charset="0"/>
                        </a:rPr>
                        <a:t>289</a:t>
                      </a:r>
                    </a:p>
                  </a:txBody>
                  <a:tcPr marL="45720" marR="45720" anchor="b">
                    <a:lnL w="190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1600" b="0" i="0" u="none" strike="noStrike">
                          <a:effectLst/>
                          <a:latin typeface="Calibri" panose="020F0502020204030204" pitchFamily="34" charset="0"/>
                        </a:rPr>
                        <a:t>242</a:t>
                      </a:r>
                    </a:p>
                  </a:txBody>
                  <a:tcPr marL="45720" marR="45720" anchor="b">
                    <a:lnL>
                      <a:noFill/>
                    </a:lnL>
                    <a:lnR>
                      <a:noFill/>
                    </a:lnR>
                    <a:lnT>
                      <a:noFill/>
                    </a:lnT>
                    <a:lnB>
                      <a:noFill/>
                    </a:lnB>
                    <a:solidFill>
                      <a:srgbClr val="F2F2F2"/>
                    </a:solidFill>
                  </a:tcPr>
                </a:tc>
                <a:tc>
                  <a:txBody>
                    <a:bodyPr/>
                    <a:lstStyle/>
                    <a:p>
                      <a:pPr algn="r" fontAlgn="b"/>
                      <a:r>
                        <a:rPr lang="en-US" sz="1600" b="0" i="0" u="none" strike="noStrike">
                          <a:effectLst/>
                          <a:latin typeface="Calibri" panose="020F0502020204030204" pitchFamily="34" charset="0"/>
                        </a:rPr>
                        <a:t>1.8%</a:t>
                      </a:r>
                    </a:p>
                  </a:txBody>
                  <a:tcPr marL="45720" marR="45720" anchor="b">
                    <a:lnL>
                      <a:noFill/>
                    </a:lnL>
                    <a:lnR w="19050" cap="flat" cmpd="sng" algn="ctr">
                      <a:solidFill>
                        <a:srgbClr val="000000"/>
                      </a:solidFill>
                      <a:prstDash val="solid"/>
                      <a:round/>
                      <a:headEnd type="none" w="med" len="med"/>
                      <a:tailEnd type="none" w="med" len="med"/>
                    </a:lnR>
                    <a:lnT>
                      <a:noFill/>
                    </a:lnT>
                    <a:lnB>
                      <a:noFill/>
                    </a:lnB>
                    <a:solidFill>
                      <a:srgbClr val="F2F2F2"/>
                    </a:solidFill>
                  </a:tcPr>
                </a:tc>
                <a:extLst>
                  <a:ext uri="{0D108BD9-81ED-4DB2-BD59-A6C34878D82A}">
                    <a16:rowId xmlns:a16="http://schemas.microsoft.com/office/drawing/2014/main" val="2208852120"/>
                  </a:ext>
                </a:extLst>
              </a:tr>
              <a:tr h="332782">
                <a:tc>
                  <a:txBody>
                    <a:bodyPr/>
                    <a:lstStyle/>
                    <a:p>
                      <a:pPr algn="l" fontAlgn="b"/>
                      <a:r>
                        <a:rPr lang="en-US" sz="1600" b="0" i="0" u="none" strike="noStrike">
                          <a:effectLst/>
                          <a:latin typeface="Calibri" panose="020F0502020204030204" pitchFamily="34" charset="0"/>
                        </a:rPr>
                        <a:t>H - Transportation and storage</a:t>
                      </a:r>
                    </a:p>
                  </a:txBody>
                  <a:tcPr marL="45720" marR="4572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b"/>
                      <a:r>
                        <a:rPr lang="en-US" sz="1600" b="0" i="0" u="none" strike="noStrike">
                          <a:effectLst/>
                          <a:latin typeface="Calibri" panose="020F0502020204030204" pitchFamily="34" charset="0"/>
                        </a:rPr>
                        <a:t>124</a:t>
                      </a:r>
                    </a:p>
                  </a:txBody>
                  <a:tcPr marL="45720" marR="45720" anchor="b">
                    <a:lnL w="190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1600" b="0" i="0" u="none" strike="noStrike">
                          <a:effectLst/>
                          <a:latin typeface="Calibri" panose="020F0502020204030204" pitchFamily="34" charset="0"/>
                        </a:rPr>
                        <a:t>62</a:t>
                      </a:r>
                    </a:p>
                  </a:txBody>
                  <a:tcPr marL="45720" marR="45720" anchor="b">
                    <a:lnL>
                      <a:noFill/>
                    </a:lnL>
                    <a:lnR>
                      <a:noFill/>
                    </a:lnR>
                    <a:lnT>
                      <a:noFill/>
                    </a:lnT>
                    <a:lnB>
                      <a:noFill/>
                    </a:lnB>
                    <a:solidFill>
                      <a:srgbClr val="F2F2F2"/>
                    </a:solidFill>
                  </a:tcPr>
                </a:tc>
                <a:tc>
                  <a:txBody>
                    <a:bodyPr/>
                    <a:lstStyle/>
                    <a:p>
                      <a:pPr algn="r" fontAlgn="b"/>
                      <a:r>
                        <a:rPr lang="en-US" sz="1600" b="0" i="0" u="none" strike="noStrike">
                          <a:effectLst/>
                          <a:latin typeface="Calibri" panose="020F0502020204030204" pitchFamily="34" charset="0"/>
                        </a:rPr>
                        <a:t>1.5%</a:t>
                      </a:r>
                    </a:p>
                  </a:txBody>
                  <a:tcPr marL="45720" marR="45720" anchor="b">
                    <a:lnL>
                      <a:noFill/>
                    </a:lnL>
                    <a:lnR w="19050" cap="flat" cmpd="sng" algn="ctr">
                      <a:solidFill>
                        <a:srgbClr val="000000"/>
                      </a:solidFill>
                      <a:prstDash val="solid"/>
                      <a:round/>
                      <a:headEnd type="none" w="med" len="med"/>
                      <a:tailEnd type="none" w="med" len="med"/>
                    </a:lnR>
                    <a:lnT>
                      <a:noFill/>
                    </a:lnT>
                    <a:lnB>
                      <a:noFill/>
                    </a:lnB>
                    <a:solidFill>
                      <a:srgbClr val="F2F2F2"/>
                    </a:solidFill>
                  </a:tcPr>
                </a:tc>
                <a:extLst>
                  <a:ext uri="{0D108BD9-81ED-4DB2-BD59-A6C34878D82A}">
                    <a16:rowId xmlns:a16="http://schemas.microsoft.com/office/drawing/2014/main" val="177123715"/>
                  </a:ext>
                </a:extLst>
              </a:tr>
              <a:tr h="332782">
                <a:tc>
                  <a:txBody>
                    <a:bodyPr/>
                    <a:lstStyle/>
                    <a:p>
                      <a:pPr algn="l" fontAlgn="b"/>
                      <a:r>
                        <a:rPr lang="en-US" sz="1600" b="0" i="0" u="none" strike="noStrike">
                          <a:effectLst/>
                          <a:latin typeface="Calibri" panose="020F0502020204030204" pitchFamily="34" charset="0"/>
                        </a:rPr>
                        <a:t>J - Information and Communication</a:t>
                      </a:r>
                    </a:p>
                  </a:txBody>
                  <a:tcPr marL="45720" marR="4572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b"/>
                      <a:r>
                        <a:rPr lang="en-US" sz="1600" b="0" i="0" u="none" strike="noStrike">
                          <a:effectLst/>
                          <a:latin typeface="Calibri" panose="020F0502020204030204" pitchFamily="34" charset="0"/>
                        </a:rPr>
                        <a:t>754</a:t>
                      </a:r>
                    </a:p>
                  </a:txBody>
                  <a:tcPr marL="45720" marR="45720" anchor="b">
                    <a:lnL w="190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1600" b="0" i="0" u="none" strike="noStrike">
                          <a:effectLst/>
                          <a:latin typeface="Calibri" panose="020F0502020204030204" pitchFamily="34" charset="0"/>
                        </a:rPr>
                        <a:t>325</a:t>
                      </a:r>
                    </a:p>
                  </a:txBody>
                  <a:tcPr marL="45720" marR="45720" anchor="b">
                    <a:lnL>
                      <a:noFill/>
                    </a:lnL>
                    <a:lnR>
                      <a:noFill/>
                    </a:lnR>
                    <a:lnT>
                      <a:noFill/>
                    </a:lnT>
                    <a:lnB>
                      <a:noFill/>
                    </a:lnB>
                    <a:solidFill>
                      <a:srgbClr val="F2F2F2"/>
                    </a:solidFill>
                  </a:tcPr>
                </a:tc>
                <a:tc>
                  <a:txBody>
                    <a:bodyPr/>
                    <a:lstStyle/>
                    <a:p>
                      <a:pPr algn="r" fontAlgn="b"/>
                      <a:r>
                        <a:rPr lang="en-US" sz="1600" b="0" i="0" u="none" strike="noStrike">
                          <a:effectLst/>
                          <a:latin typeface="Calibri" panose="020F0502020204030204" pitchFamily="34" charset="0"/>
                        </a:rPr>
                        <a:t>5.4%</a:t>
                      </a:r>
                    </a:p>
                  </a:txBody>
                  <a:tcPr marL="45720" marR="45720" anchor="b">
                    <a:lnL>
                      <a:noFill/>
                    </a:lnL>
                    <a:lnR w="19050" cap="flat" cmpd="sng" algn="ctr">
                      <a:solidFill>
                        <a:srgbClr val="000000"/>
                      </a:solidFill>
                      <a:prstDash val="solid"/>
                      <a:round/>
                      <a:headEnd type="none" w="med" len="med"/>
                      <a:tailEnd type="none" w="med" len="med"/>
                    </a:lnR>
                    <a:lnT>
                      <a:noFill/>
                    </a:lnT>
                    <a:lnB>
                      <a:noFill/>
                    </a:lnB>
                    <a:solidFill>
                      <a:srgbClr val="F2F2F2"/>
                    </a:solidFill>
                  </a:tcPr>
                </a:tc>
                <a:extLst>
                  <a:ext uri="{0D108BD9-81ED-4DB2-BD59-A6C34878D82A}">
                    <a16:rowId xmlns:a16="http://schemas.microsoft.com/office/drawing/2014/main" val="2816117331"/>
                  </a:ext>
                </a:extLst>
              </a:tr>
              <a:tr h="332782">
                <a:tc>
                  <a:txBody>
                    <a:bodyPr/>
                    <a:lstStyle/>
                    <a:p>
                      <a:pPr algn="l" fontAlgn="b"/>
                      <a:r>
                        <a:rPr lang="en-US" sz="1600" b="0" i="0" u="none" strike="noStrike">
                          <a:effectLst/>
                          <a:latin typeface="Calibri" panose="020F0502020204030204" pitchFamily="34" charset="0"/>
                        </a:rPr>
                        <a:t>L - Real Estate</a:t>
                      </a:r>
                    </a:p>
                  </a:txBody>
                  <a:tcPr marL="45720" marR="4572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1600" b="0" i="0" u="none" strike="noStrike">
                          <a:effectLst/>
                          <a:latin typeface="Calibri" panose="020F0502020204030204" pitchFamily="34" charset="0"/>
                        </a:rPr>
                        <a:t>445</a:t>
                      </a:r>
                    </a:p>
                  </a:txBody>
                  <a:tcPr marL="45720" marR="45720" anchor="b">
                    <a:lnL w="190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1600" b="0" i="0" u="none" strike="noStrike">
                          <a:effectLst/>
                          <a:latin typeface="Calibri" panose="020F0502020204030204" pitchFamily="34" charset="0"/>
                        </a:rPr>
                        <a:t>445</a:t>
                      </a:r>
                    </a:p>
                  </a:txBody>
                  <a:tcPr marL="45720" marR="4572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1600" b="0" i="0" u="none" strike="noStrike">
                          <a:effectLst/>
                          <a:latin typeface="Calibri" panose="020F0502020204030204" pitchFamily="34" charset="0"/>
                        </a:rPr>
                        <a:t>3.3%</a:t>
                      </a:r>
                    </a:p>
                  </a:txBody>
                  <a:tcPr marL="45720" marR="45720" anchor="b">
                    <a:lnL>
                      <a:noFill/>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411505259"/>
                  </a:ext>
                </a:extLst>
              </a:tr>
              <a:tr h="332782">
                <a:tc>
                  <a:txBody>
                    <a:bodyPr/>
                    <a:lstStyle/>
                    <a:p>
                      <a:pPr algn="l" fontAlgn="b"/>
                      <a:r>
                        <a:rPr lang="en-US" sz="1600" b="0" i="0" u="none" strike="noStrike">
                          <a:effectLst/>
                          <a:latin typeface="Calibri" panose="020F0502020204030204" pitchFamily="34" charset="0"/>
                        </a:rPr>
                        <a:t> </a:t>
                      </a:r>
                    </a:p>
                  </a:txBody>
                  <a:tcPr marL="45720" marR="4572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1600" b="0" i="0" u="none" strike="noStrike">
                          <a:effectLst/>
                          <a:latin typeface="Calibri" panose="020F0502020204030204" pitchFamily="34" charset="0"/>
                        </a:rPr>
                        <a:t>3757</a:t>
                      </a:r>
                    </a:p>
                  </a:txBody>
                  <a:tcPr marL="45720" marR="45720" anchor="b">
                    <a:lnL w="190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1600" b="1" i="0" u="none" strike="noStrike">
                          <a:effectLst/>
                          <a:latin typeface="Calibri" panose="020F0502020204030204" pitchFamily="34" charset="0"/>
                        </a:rPr>
                        <a:t>1659</a:t>
                      </a:r>
                    </a:p>
                  </a:txBody>
                  <a:tcPr marL="45720" marR="4572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1600" b="1" i="0" u="none" strike="noStrike">
                          <a:effectLst/>
                          <a:highlight>
                            <a:srgbClr val="9CBE94"/>
                          </a:highlight>
                          <a:latin typeface="Calibri" panose="020F0502020204030204" pitchFamily="34" charset="0"/>
                        </a:rPr>
                        <a:t>28.1%</a:t>
                      </a:r>
                    </a:p>
                  </a:txBody>
                  <a:tcPr marL="45720" marR="45720" anchor="b">
                    <a:lnL>
                      <a:noFill/>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2F2F2"/>
                    </a:solidFill>
                  </a:tcPr>
                </a:tc>
                <a:extLst>
                  <a:ext uri="{0D108BD9-81ED-4DB2-BD59-A6C34878D82A}">
                    <a16:rowId xmlns:a16="http://schemas.microsoft.com/office/drawing/2014/main" val="2840531459"/>
                  </a:ext>
                </a:extLst>
              </a:tr>
              <a:tr h="332782">
                <a:tc>
                  <a:txBody>
                    <a:bodyPr/>
                    <a:lstStyle/>
                    <a:p>
                      <a:pPr algn="l" fontAlgn="b"/>
                      <a:r>
                        <a:rPr lang="en-US" sz="1600" b="0" i="0" u="none" strike="noStrike">
                          <a:effectLst/>
                          <a:latin typeface="Calibri" panose="020F0502020204030204" pitchFamily="34" charset="0"/>
                        </a:rPr>
                        <a:t>K - Financial and insurance</a:t>
                      </a:r>
                    </a:p>
                  </a:txBody>
                  <a:tcPr marL="45720" marR="4572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b"/>
                      <a:r>
                        <a:rPr lang="en-US" sz="1600" b="0" i="0" u="none" strike="noStrike">
                          <a:effectLst/>
                          <a:latin typeface="Calibri" panose="020F0502020204030204" pitchFamily="34" charset="0"/>
                        </a:rPr>
                        <a:t>660</a:t>
                      </a:r>
                    </a:p>
                  </a:txBody>
                  <a:tcPr marL="45720" marR="45720" anchor="b">
                    <a:lnL w="190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ctr" fontAlgn="b"/>
                      <a:r>
                        <a:rPr lang="en-US" sz="1600" b="0" i="0" u="none" strike="noStrike">
                          <a:effectLst/>
                          <a:latin typeface="Calibri" panose="020F0502020204030204" pitchFamily="34" charset="0"/>
                        </a:rPr>
                        <a:t> </a:t>
                      </a:r>
                    </a:p>
                  </a:txBody>
                  <a:tcPr marL="45720" marR="45720" anchor="b">
                    <a:lnL>
                      <a:noFill/>
                    </a:lnL>
                    <a:lnR>
                      <a:noFill/>
                    </a:lnR>
                    <a:lnT>
                      <a:noFill/>
                    </a:lnT>
                    <a:lnB>
                      <a:noFill/>
                    </a:lnB>
                    <a:solidFill>
                      <a:srgbClr val="F2F2F2"/>
                    </a:solidFill>
                  </a:tcPr>
                </a:tc>
                <a:tc>
                  <a:txBody>
                    <a:bodyPr/>
                    <a:lstStyle/>
                    <a:p>
                      <a:pPr algn="r" fontAlgn="b"/>
                      <a:r>
                        <a:rPr lang="en-US" sz="1600" b="0" i="0" u="none" strike="noStrike">
                          <a:effectLst/>
                          <a:latin typeface="Calibri" panose="020F0502020204030204" pitchFamily="34" charset="0"/>
                        </a:rPr>
                        <a:t>19.5%</a:t>
                      </a:r>
                    </a:p>
                  </a:txBody>
                  <a:tcPr marL="45720" marR="45720" anchor="b">
                    <a:lnL>
                      <a:noFill/>
                    </a:lnL>
                    <a:lnR w="19050" cap="flat" cmpd="sng" algn="ctr">
                      <a:solidFill>
                        <a:srgbClr val="000000"/>
                      </a:solidFill>
                      <a:prstDash val="solid"/>
                      <a:round/>
                      <a:headEnd type="none" w="med" len="med"/>
                      <a:tailEnd type="none" w="med" len="med"/>
                    </a:lnR>
                    <a:lnT>
                      <a:noFill/>
                    </a:lnT>
                    <a:lnB>
                      <a:noFill/>
                    </a:lnB>
                    <a:solidFill>
                      <a:srgbClr val="F2F2F2"/>
                    </a:solidFill>
                  </a:tcPr>
                </a:tc>
                <a:extLst>
                  <a:ext uri="{0D108BD9-81ED-4DB2-BD59-A6C34878D82A}">
                    <a16:rowId xmlns:a16="http://schemas.microsoft.com/office/drawing/2014/main" val="4002106092"/>
                  </a:ext>
                </a:extLst>
              </a:tr>
              <a:tr h="332782">
                <a:tc>
                  <a:txBody>
                    <a:bodyPr/>
                    <a:lstStyle/>
                    <a:p>
                      <a:pPr algn="l" fontAlgn="b"/>
                      <a:r>
                        <a:rPr lang="en-US" sz="1600" b="0" i="0" u="none" strike="noStrike">
                          <a:effectLst/>
                          <a:latin typeface="Calibri" panose="020F0502020204030204" pitchFamily="34" charset="0"/>
                        </a:rPr>
                        <a:t>Other sectors (no Taxonomy relevance)</a:t>
                      </a:r>
                    </a:p>
                  </a:txBody>
                  <a:tcPr marL="45720" marR="4572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b"/>
                      <a:r>
                        <a:rPr lang="en-US" sz="1600" b="0" i="0" u="none" strike="noStrike">
                          <a:effectLst/>
                          <a:latin typeface="Calibri" panose="020F0502020204030204" pitchFamily="34" charset="0"/>
                        </a:rPr>
                        <a:t>1354</a:t>
                      </a:r>
                    </a:p>
                  </a:txBody>
                  <a:tcPr marL="45720" marR="45720" anchor="b">
                    <a:lnL w="190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ctr" fontAlgn="b"/>
                      <a:r>
                        <a:rPr lang="en-US" sz="1600" b="0" i="0" u="none" strike="noStrike">
                          <a:effectLst/>
                          <a:latin typeface="Calibri" panose="020F0502020204030204" pitchFamily="34" charset="0"/>
                        </a:rPr>
                        <a:t> </a:t>
                      </a:r>
                    </a:p>
                  </a:txBody>
                  <a:tcPr marL="45720" marR="45720" anchor="b">
                    <a:lnL>
                      <a:noFill/>
                    </a:lnL>
                    <a:lnR>
                      <a:noFill/>
                    </a:lnR>
                    <a:lnT>
                      <a:noFill/>
                    </a:lnT>
                    <a:lnB>
                      <a:noFill/>
                    </a:lnB>
                    <a:solidFill>
                      <a:srgbClr val="F2F2F2"/>
                    </a:solidFill>
                  </a:tcPr>
                </a:tc>
                <a:tc>
                  <a:txBody>
                    <a:bodyPr/>
                    <a:lstStyle/>
                    <a:p>
                      <a:pPr algn="r" fontAlgn="b"/>
                      <a:r>
                        <a:rPr lang="en-US" sz="1600" b="0" i="0" u="none" strike="noStrike">
                          <a:effectLst/>
                          <a:latin typeface="Calibri" panose="020F0502020204030204" pitchFamily="34" charset="0"/>
                        </a:rPr>
                        <a:t>10.7%</a:t>
                      </a:r>
                    </a:p>
                  </a:txBody>
                  <a:tcPr marL="45720" marR="45720" anchor="b">
                    <a:lnL>
                      <a:noFill/>
                    </a:lnL>
                    <a:lnR w="19050" cap="flat" cmpd="sng" algn="ctr">
                      <a:solidFill>
                        <a:srgbClr val="000000"/>
                      </a:solidFill>
                      <a:prstDash val="solid"/>
                      <a:round/>
                      <a:headEnd type="none" w="med" len="med"/>
                      <a:tailEnd type="none" w="med" len="med"/>
                    </a:lnR>
                    <a:lnT>
                      <a:noFill/>
                    </a:lnT>
                    <a:lnB>
                      <a:noFill/>
                    </a:lnB>
                    <a:solidFill>
                      <a:srgbClr val="F2F2F2"/>
                    </a:solidFill>
                  </a:tcPr>
                </a:tc>
                <a:extLst>
                  <a:ext uri="{0D108BD9-81ED-4DB2-BD59-A6C34878D82A}">
                    <a16:rowId xmlns:a16="http://schemas.microsoft.com/office/drawing/2014/main" val="4154961676"/>
                  </a:ext>
                </a:extLst>
              </a:tr>
              <a:tr h="332782">
                <a:tc>
                  <a:txBody>
                    <a:bodyPr/>
                    <a:lstStyle/>
                    <a:p>
                      <a:pPr algn="l" fontAlgn="b"/>
                      <a:r>
                        <a:rPr lang="en-US" sz="1600" b="0" i="0" u="none" strike="noStrike">
                          <a:effectLst/>
                          <a:latin typeface="Calibri" panose="020F0502020204030204" pitchFamily="34" charset="0"/>
                        </a:rPr>
                        <a:t> </a:t>
                      </a:r>
                    </a:p>
                  </a:txBody>
                  <a:tcPr marL="45720" marR="4572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1600" b="1" i="0" u="none" strike="noStrike">
                          <a:effectLst/>
                          <a:latin typeface="Calibri" panose="020F0502020204030204" pitchFamily="34" charset="0"/>
                        </a:rPr>
                        <a:t>5771</a:t>
                      </a:r>
                    </a:p>
                  </a:txBody>
                  <a:tcPr marL="45720" marR="45720" anchor="b">
                    <a:lnL w="19050" cap="flat" cmpd="sng" algn="ctr">
                      <a:solidFill>
                        <a:srgbClr val="000000"/>
                      </a:solidFill>
                      <a:prstDash val="solid"/>
                      <a:round/>
                      <a:headEnd type="none" w="med" len="med"/>
                      <a:tailEnd type="none" w="med" len="med"/>
                    </a:lnL>
                    <a:lnR>
                      <a:noFill/>
                    </a:lnR>
                    <a:lnT>
                      <a:noFill/>
                    </a:lnT>
                    <a:lnB w="190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600" b="1" i="0" u="none" strike="noStrike">
                          <a:effectLst/>
                          <a:latin typeface="Calibri" panose="020F0502020204030204" pitchFamily="34" charset="0"/>
                        </a:rPr>
                        <a:t> </a:t>
                      </a:r>
                    </a:p>
                  </a:txBody>
                  <a:tcPr marL="45720" marR="45720" anchor="b">
                    <a:lnL>
                      <a:noFill/>
                    </a:lnL>
                    <a:lnR>
                      <a:noFill/>
                    </a:lnR>
                    <a:lnT>
                      <a:noFill/>
                    </a:lnT>
                    <a:lnB w="190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1600" b="1" i="0" u="none" strike="noStrike">
                          <a:effectLst/>
                          <a:latin typeface="Calibri" panose="020F0502020204030204" pitchFamily="34" charset="0"/>
                        </a:rPr>
                        <a:t>30.2%</a:t>
                      </a:r>
                    </a:p>
                  </a:txBody>
                  <a:tcPr marL="45720" marR="45720" anchor="b">
                    <a:lnL>
                      <a:noFill/>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97450480"/>
                  </a:ext>
                </a:extLst>
              </a:tr>
            </a:tbl>
          </a:graphicData>
        </a:graphic>
      </p:graphicFrame>
    </p:spTree>
    <p:extLst>
      <p:ext uri="{BB962C8B-B14F-4D97-AF65-F5344CB8AC3E}">
        <p14:creationId xmlns:p14="http://schemas.microsoft.com/office/powerpoint/2010/main" val="31920700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tertitel 3">
            <a:extLst>
              <a:ext uri="{FF2B5EF4-FFF2-40B4-BE49-F238E27FC236}">
                <a16:creationId xmlns:a16="http://schemas.microsoft.com/office/drawing/2014/main" id="{92B3E78F-264F-40C7-A692-9D6DB7664500}"/>
              </a:ext>
            </a:extLst>
          </p:cNvPr>
          <p:cNvSpPr>
            <a:spLocks noGrp="1"/>
          </p:cNvSpPr>
          <p:nvPr>
            <p:ph type="subTitle" idx="1"/>
          </p:nvPr>
        </p:nvSpPr>
        <p:spPr/>
        <p:txBody>
          <a:bodyPr>
            <a:normAutofit/>
          </a:bodyPr>
          <a:lstStyle/>
          <a:p>
            <a:r>
              <a:rPr lang="en-US" sz="2000" b="0"/>
              <a:t>How to operationalize DNSH?</a:t>
            </a:r>
          </a:p>
        </p:txBody>
      </p:sp>
      <p:sp>
        <p:nvSpPr>
          <p:cNvPr id="3" name="Textplatzhalter 2">
            <a:extLst>
              <a:ext uri="{FF2B5EF4-FFF2-40B4-BE49-F238E27FC236}">
                <a16:creationId xmlns:a16="http://schemas.microsoft.com/office/drawing/2014/main" id="{58BC9F34-6267-4156-8249-BF381489AC2E}"/>
              </a:ext>
            </a:extLst>
          </p:cNvPr>
          <p:cNvSpPr>
            <a:spLocks noGrp="1"/>
          </p:cNvSpPr>
          <p:nvPr>
            <p:ph type="body" sz="quarter" idx="18"/>
          </p:nvPr>
        </p:nvSpPr>
        <p:spPr/>
        <p:txBody>
          <a:bodyPr>
            <a:normAutofit/>
          </a:bodyPr>
          <a:lstStyle/>
          <a:p>
            <a:r>
              <a:rPr lang="en-US" sz="2000" b="0"/>
              <a:t>The EU Taxonomy as a science-based tracking tool (vs. Rio marker)</a:t>
            </a:r>
          </a:p>
        </p:txBody>
      </p:sp>
      <p:sp>
        <p:nvSpPr>
          <p:cNvPr id="5" name="Textplatzhalter 4">
            <a:extLst>
              <a:ext uri="{FF2B5EF4-FFF2-40B4-BE49-F238E27FC236}">
                <a16:creationId xmlns:a16="http://schemas.microsoft.com/office/drawing/2014/main" id="{32F41DFF-ED64-4226-ADDB-EC56F8FC386D}"/>
              </a:ext>
            </a:extLst>
          </p:cNvPr>
          <p:cNvSpPr>
            <a:spLocks noGrp="1"/>
          </p:cNvSpPr>
          <p:nvPr>
            <p:ph type="body" sz="quarter" idx="22"/>
          </p:nvPr>
        </p:nvSpPr>
        <p:spPr/>
        <p:txBody>
          <a:bodyPr>
            <a:normAutofit/>
          </a:bodyPr>
          <a:lstStyle/>
          <a:p>
            <a:r>
              <a:rPr lang="en-US" sz="2000"/>
              <a:t>Governance</a:t>
            </a:r>
          </a:p>
        </p:txBody>
      </p:sp>
      <p:sp>
        <p:nvSpPr>
          <p:cNvPr id="7" name="Titel 5">
            <a:extLst>
              <a:ext uri="{FF2B5EF4-FFF2-40B4-BE49-F238E27FC236}">
                <a16:creationId xmlns:a16="http://schemas.microsoft.com/office/drawing/2014/main" id="{6C5A655E-3B2B-480A-A8D1-4F9D697BC412}"/>
              </a:ext>
            </a:extLst>
          </p:cNvPr>
          <p:cNvSpPr txBox="1">
            <a:spLocks/>
          </p:cNvSpPr>
          <p:nvPr/>
        </p:nvSpPr>
        <p:spPr>
          <a:xfrm>
            <a:off x="429172" y="618894"/>
            <a:ext cx="9536909" cy="680917"/>
          </a:xfrm>
          <a:prstGeom prst="rect">
            <a:avLst/>
          </a:prstGeom>
        </p:spPr>
        <p:txBody>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800">
                <a:latin typeface="+mn-lt"/>
              </a:rPr>
              <a:t>Outline</a:t>
            </a:r>
          </a:p>
        </p:txBody>
      </p:sp>
    </p:spTree>
    <p:extLst>
      <p:ext uri="{BB962C8B-B14F-4D97-AF65-F5344CB8AC3E}">
        <p14:creationId xmlns:p14="http://schemas.microsoft.com/office/powerpoint/2010/main" val="22224382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13D310C4-B43E-479F-B7AA-77F4351CD2ED}"/>
              </a:ext>
            </a:extLst>
          </p:cNvPr>
          <p:cNvSpPr>
            <a:spLocks noGrp="1"/>
          </p:cNvSpPr>
          <p:nvPr>
            <p:ph type="title"/>
          </p:nvPr>
        </p:nvSpPr>
        <p:spPr>
          <a:xfrm>
            <a:off x="404050" y="211782"/>
            <a:ext cx="9536909" cy="1006475"/>
          </a:xfrm>
        </p:spPr>
        <p:txBody>
          <a:bodyPr>
            <a:normAutofit/>
          </a:bodyPr>
          <a:lstStyle/>
          <a:p>
            <a:r>
              <a:rPr lang="en-US" sz="2800" dirty="0"/>
              <a:t>Delivering the Green Deal</a:t>
            </a:r>
          </a:p>
        </p:txBody>
      </p:sp>
      <p:grpSp>
        <p:nvGrpSpPr>
          <p:cNvPr id="8" name="Group 3">
            <a:extLst>
              <a:ext uri="{FF2B5EF4-FFF2-40B4-BE49-F238E27FC236}">
                <a16:creationId xmlns:a16="http://schemas.microsoft.com/office/drawing/2014/main" id="{8D20D8C2-D6D0-4EC9-BF51-64EF1534BC5B}"/>
              </a:ext>
            </a:extLst>
          </p:cNvPr>
          <p:cNvGrpSpPr/>
          <p:nvPr/>
        </p:nvGrpSpPr>
        <p:grpSpPr>
          <a:xfrm>
            <a:off x="938313" y="1563792"/>
            <a:ext cx="9495408" cy="4790369"/>
            <a:chOff x="291041" y="1378857"/>
            <a:chExt cx="9495408" cy="4790369"/>
          </a:xfrm>
        </p:grpSpPr>
        <p:sp>
          <p:nvSpPr>
            <p:cNvPr id="9" name="Textplatzhalter 6">
              <a:extLst>
                <a:ext uri="{FF2B5EF4-FFF2-40B4-BE49-F238E27FC236}">
                  <a16:creationId xmlns:a16="http://schemas.microsoft.com/office/drawing/2014/main" id="{783F69D9-E21D-426C-9325-31298DFD2B4B}"/>
                </a:ext>
              </a:extLst>
            </p:cNvPr>
            <p:cNvSpPr txBox="1">
              <a:spLocks/>
            </p:cNvSpPr>
            <p:nvPr/>
          </p:nvSpPr>
          <p:spPr bwMode="gray">
            <a:xfrm>
              <a:off x="2991998" y="1378857"/>
              <a:ext cx="1849531" cy="730081"/>
            </a:xfrm>
            <a:prstGeom prst="rect">
              <a:avLst/>
            </a:prstGeom>
            <a:solidFill>
              <a:schemeClr val="bg1">
                <a:lumMod val="75000"/>
              </a:schemeClr>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b="1">
                  <a:latin typeface="Calibri" panose="020F0502020204030204" pitchFamily="34" charset="0"/>
                  <a:cs typeface="Calibri" panose="020F0502020204030204" pitchFamily="34" charset="0"/>
                </a:rPr>
                <a:t>Financing</a:t>
              </a:r>
            </a:p>
          </p:txBody>
        </p:sp>
        <p:sp>
          <p:nvSpPr>
            <p:cNvPr id="10" name="Textplatzhalter 6">
              <a:extLst>
                <a:ext uri="{FF2B5EF4-FFF2-40B4-BE49-F238E27FC236}">
                  <a16:creationId xmlns:a16="http://schemas.microsoft.com/office/drawing/2014/main" id="{454A254A-E18E-4218-B65D-37E0A766CBAB}"/>
                </a:ext>
              </a:extLst>
            </p:cNvPr>
            <p:cNvSpPr txBox="1">
              <a:spLocks/>
            </p:cNvSpPr>
            <p:nvPr/>
          </p:nvSpPr>
          <p:spPr bwMode="gray">
            <a:xfrm>
              <a:off x="5240489" y="1386523"/>
              <a:ext cx="2109983" cy="730081"/>
            </a:xfrm>
            <a:prstGeom prst="rect">
              <a:avLst/>
            </a:prstGeom>
            <a:solidFill>
              <a:schemeClr val="bg1">
                <a:lumMod val="75000"/>
              </a:schemeClr>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b="1">
                  <a:latin typeface="Calibri" panose="020F0502020204030204" pitchFamily="34" charset="0"/>
                  <a:cs typeface="Calibri" panose="020F0502020204030204" pitchFamily="34" charset="0"/>
                </a:rPr>
                <a:t>Capacity building </a:t>
              </a:r>
            </a:p>
          </p:txBody>
        </p:sp>
        <p:sp>
          <p:nvSpPr>
            <p:cNvPr id="11" name="Textplatzhalter 6">
              <a:extLst>
                <a:ext uri="{FF2B5EF4-FFF2-40B4-BE49-F238E27FC236}">
                  <a16:creationId xmlns:a16="http://schemas.microsoft.com/office/drawing/2014/main" id="{3D5B9EFA-A4B0-4328-811B-C5D56ADD4C1C}"/>
                </a:ext>
              </a:extLst>
            </p:cNvPr>
            <p:cNvSpPr txBox="1">
              <a:spLocks/>
            </p:cNvSpPr>
            <p:nvPr/>
          </p:nvSpPr>
          <p:spPr bwMode="gray">
            <a:xfrm>
              <a:off x="291041" y="2295109"/>
              <a:ext cx="2014009" cy="558302"/>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a:latin typeface="Calibri" panose="020F0502020204030204" pitchFamily="34" charset="0"/>
                  <a:cs typeface="Calibri" panose="020F0502020204030204" pitchFamily="34" charset="0"/>
                </a:rPr>
                <a:t>Climate neutrality and just transition</a:t>
              </a:r>
              <a:endParaRPr lang="en-US" sz="1800" b="1">
                <a:latin typeface="Calibri" panose="020F0502020204030204" pitchFamily="34" charset="0"/>
                <a:cs typeface="Calibri" panose="020F0502020204030204" pitchFamily="34" charset="0"/>
              </a:endParaRPr>
            </a:p>
          </p:txBody>
        </p:sp>
        <p:sp>
          <p:nvSpPr>
            <p:cNvPr id="12" name="Textplatzhalter 6">
              <a:extLst>
                <a:ext uri="{FF2B5EF4-FFF2-40B4-BE49-F238E27FC236}">
                  <a16:creationId xmlns:a16="http://schemas.microsoft.com/office/drawing/2014/main" id="{1C256C16-FC55-45AA-BD75-EAE4F896B83B}"/>
                </a:ext>
              </a:extLst>
            </p:cNvPr>
            <p:cNvSpPr txBox="1">
              <a:spLocks/>
            </p:cNvSpPr>
            <p:nvPr/>
          </p:nvSpPr>
          <p:spPr bwMode="gray">
            <a:xfrm>
              <a:off x="291041" y="2990386"/>
              <a:ext cx="2014009" cy="664539"/>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a:latin typeface="Calibri" panose="020F0502020204030204" pitchFamily="34" charset="0"/>
                  <a:cs typeface="Calibri" panose="020F0502020204030204" pitchFamily="34" charset="0"/>
                </a:rPr>
                <a:t>Resilient recovery and competitiveness</a:t>
              </a:r>
              <a:endParaRPr lang="en-US" sz="1800" b="1">
                <a:latin typeface="Calibri" panose="020F0502020204030204" pitchFamily="34" charset="0"/>
                <a:cs typeface="Calibri" panose="020F0502020204030204" pitchFamily="34" charset="0"/>
              </a:endParaRPr>
            </a:p>
          </p:txBody>
        </p:sp>
        <p:sp>
          <p:nvSpPr>
            <p:cNvPr id="13" name="Textplatzhalter 6">
              <a:extLst>
                <a:ext uri="{FF2B5EF4-FFF2-40B4-BE49-F238E27FC236}">
                  <a16:creationId xmlns:a16="http://schemas.microsoft.com/office/drawing/2014/main" id="{CFBD3851-EF39-4691-9A10-35461A1984B5}"/>
                </a:ext>
              </a:extLst>
            </p:cNvPr>
            <p:cNvSpPr txBox="1">
              <a:spLocks/>
            </p:cNvSpPr>
            <p:nvPr/>
          </p:nvSpPr>
          <p:spPr bwMode="gray">
            <a:xfrm>
              <a:off x="2988846" y="2314424"/>
              <a:ext cx="1849530" cy="1351925"/>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a:latin typeface="Calibri" panose="020F0502020204030204" pitchFamily="34" charset="0"/>
                  <a:cs typeface="Calibri" panose="020F0502020204030204" pitchFamily="34" charset="0"/>
                </a:rPr>
                <a:t>MFF and RRF</a:t>
              </a:r>
            </a:p>
          </p:txBody>
        </p:sp>
        <p:sp>
          <p:nvSpPr>
            <p:cNvPr id="14" name="Textplatzhalter 6">
              <a:extLst>
                <a:ext uri="{FF2B5EF4-FFF2-40B4-BE49-F238E27FC236}">
                  <a16:creationId xmlns:a16="http://schemas.microsoft.com/office/drawing/2014/main" id="{4EB52329-7FEE-44CC-A931-A44B3B8C2A9E}"/>
                </a:ext>
              </a:extLst>
            </p:cNvPr>
            <p:cNvSpPr txBox="1">
              <a:spLocks/>
            </p:cNvSpPr>
            <p:nvPr/>
          </p:nvSpPr>
          <p:spPr bwMode="gray">
            <a:xfrm>
              <a:off x="291041" y="1378857"/>
              <a:ext cx="2014009" cy="652669"/>
            </a:xfrm>
            <a:prstGeom prst="rect">
              <a:avLst/>
            </a:prstGeom>
            <a:solidFill>
              <a:schemeClr val="bg1">
                <a:lumMod val="75000"/>
              </a:schemeClr>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b="1">
                  <a:latin typeface="Calibri" panose="020F0502020204030204" pitchFamily="34" charset="0"/>
                  <a:cs typeface="Calibri" panose="020F0502020204030204" pitchFamily="34" charset="0"/>
                </a:rPr>
                <a:t>Goal</a:t>
              </a:r>
            </a:p>
          </p:txBody>
        </p:sp>
        <p:sp>
          <p:nvSpPr>
            <p:cNvPr id="15" name="Gleichschenkliges Dreieck 14">
              <a:extLst>
                <a:ext uri="{FF2B5EF4-FFF2-40B4-BE49-F238E27FC236}">
                  <a16:creationId xmlns:a16="http://schemas.microsoft.com/office/drawing/2014/main" id="{8FD19DEA-EAF3-4DAF-B437-48CE284BA726}"/>
                </a:ext>
              </a:extLst>
            </p:cNvPr>
            <p:cNvSpPr/>
            <p:nvPr/>
          </p:nvSpPr>
          <p:spPr bwMode="gray">
            <a:xfrm rot="5400000">
              <a:off x="1881283" y="2866660"/>
              <a:ext cx="1359816" cy="216714"/>
            </a:xfrm>
            <a:prstGeom prst="triangle">
              <a:avLst/>
            </a:prstGeom>
            <a:solidFill>
              <a:srgbClr val="7D969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tx1"/>
                </a:solidFill>
              </a:endParaRPr>
            </a:p>
          </p:txBody>
        </p:sp>
        <p:sp>
          <p:nvSpPr>
            <p:cNvPr id="16" name="Textplatzhalter 6">
              <a:extLst>
                <a:ext uri="{FF2B5EF4-FFF2-40B4-BE49-F238E27FC236}">
                  <a16:creationId xmlns:a16="http://schemas.microsoft.com/office/drawing/2014/main" id="{CE59B3E7-9BBF-4F9A-BF14-2381655C6AF4}"/>
                </a:ext>
              </a:extLst>
            </p:cNvPr>
            <p:cNvSpPr txBox="1">
              <a:spLocks/>
            </p:cNvSpPr>
            <p:nvPr/>
          </p:nvSpPr>
          <p:spPr bwMode="gray">
            <a:xfrm>
              <a:off x="7706514" y="4785364"/>
              <a:ext cx="2079934" cy="1383862"/>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a:latin typeface="Calibri" panose="020F0502020204030204" pitchFamily="34" charset="0"/>
                  <a:cs typeface="Calibri" panose="020F0502020204030204" pitchFamily="34" charset="0"/>
                </a:rPr>
                <a:t>Re-calibrate the European Semester for the Green Deal</a:t>
              </a:r>
            </a:p>
          </p:txBody>
        </p:sp>
        <p:sp>
          <p:nvSpPr>
            <p:cNvPr id="17" name="Textplatzhalter 6">
              <a:extLst>
                <a:ext uri="{FF2B5EF4-FFF2-40B4-BE49-F238E27FC236}">
                  <a16:creationId xmlns:a16="http://schemas.microsoft.com/office/drawing/2014/main" id="{7BF15EC0-AEE0-4FFA-B873-1D9DE643A4BD}"/>
                </a:ext>
              </a:extLst>
            </p:cNvPr>
            <p:cNvSpPr txBox="1">
              <a:spLocks/>
            </p:cNvSpPr>
            <p:nvPr/>
          </p:nvSpPr>
          <p:spPr bwMode="gray">
            <a:xfrm>
              <a:off x="2987498" y="4785364"/>
              <a:ext cx="1850878" cy="1383862"/>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a:latin typeface="Calibri" panose="020F0502020204030204" pitchFamily="34" charset="0"/>
                  <a:cs typeface="Calibri" panose="020F0502020204030204" pitchFamily="34" charset="0"/>
                </a:rPr>
                <a:t>MFF and RRF aligned with the Green Deal</a:t>
              </a:r>
            </a:p>
          </p:txBody>
        </p:sp>
        <p:sp>
          <p:nvSpPr>
            <p:cNvPr id="18" name="Textplatzhalter 6">
              <a:extLst>
                <a:ext uri="{FF2B5EF4-FFF2-40B4-BE49-F238E27FC236}">
                  <a16:creationId xmlns:a16="http://schemas.microsoft.com/office/drawing/2014/main" id="{6601016D-760A-440F-8EF8-ABD8DA3E1AD1}"/>
                </a:ext>
              </a:extLst>
            </p:cNvPr>
            <p:cNvSpPr txBox="1">
              <a:spLocks/>
            </p:cNvSpPr>
            <p:nvPr/>
          </p:nvSpPr>
          <p:spPr bwMode="gray">
            <a:xfrm>
              <a:off x="5234184" y="4773932"/>
              <a:ext cx="2116287" cy="1383862"/>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err="1">
                  <a:latin typeface="Calibri" panose="020F0502020204030204" pitchFamily="34" charset="0"/>
                  <a:cs typeface="Calibri" panose="020F0502020204030204" pitchFamily="34" charset="0"/>
                </a:rPr>
                <a:t>Mobilise</a:t>
              </a:r>
              <a:r>
                <a:rPr lang="en-US" sz="1800">
                  <a:latin typeface="Calibri" panose="020F0502020204030204" pitchFamily="34" charset="0"/>
                  <a:cs typeface="Calibri" panose="020F0502020204030204" pitchFamily="34" charset="0"/>
                </a:rPr>
                <a:t> DG Reform to support MS with green investment</a:t>
              </a:r>
            </a:p>
          </p:txBody>
        </p:sp>
        <p:sp>
          <p:nvSpPr>
            <p:cNvPr id="19" name="Textplatzhalter 6">
              <a:extLst>
                <a:ext uri="{FF2B5EF4-FFF2-40B4-BE49-F238E27FC236}">
                  <a16:creationId xmlns:a16="http://schemas.microsoft.com/office/drawing/2014/main" id="{11D1DAC7-BE67-4386-9AD8-C56F451F87E1}"/>
                </a:ext>
              </a:extLst>
            </p:cNvPr>
            <p:cNvSpPr txBox="1">
              <a:spLocks/>
            </p:cNvSpPr>
            <p:nvPr/>
          </p:nvSpPr>
          <p:spPr bwMode="gray">
            <a:xfrm>
              <a:off x="5234184" y="2314424"/>
              <a:ext cx="2119441" cy="1351925"/>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a:latin typeface="Calibri" panose="020F0502020204030204" pitchFamily="34" charset="0"/>
                  <a:cs typeface="Calibri" panose="020F0502020204030204" pitchFamily="34" charset="0"/>
                </a:rPr>
                <a:t>DG REFORM</a:t>
              </a:r>
            </a:p>
          </p:txBody>
        </p:sp>
        <p:sp>
          <p:nvSpPr>
            <p:cNvPr id="20" name="Textplatzhalter 6">
              <a:extLst>
                <a:ext uri="{FF2B5EF4-FFF2-40B4-BE49-F238E27FC236}">
                  <a16:creationId xmlns:a16="http://schemas.microsoft.com/office/drawing/2014/main" id="{1419A898-A234-4CF7-88FF-981438EDEFFE}"/>
                </a:ext>
              </a:extLst>
            </p:cNvPr>
            <p:cNvSpPr txBox="1">
              <a:spLocks/>
            </p:cNvSpPr>
            <p:nvPr/>
          </p:nvSpPr>
          <p:spPr bwMode="gray">
            <a:xfrm>
              <a:off x="7598492" y="1382548"/>
              <a:ext cx="2187956" cy="722697"/>
            </a:xfrm>
            <a:prstGeom prst="rect">
              <a:avLst/>
            </a:prstGeom>
            <a:solidFill>
              <a:schemeClr val="bg1">
                <a:lumMod val="75000"/>
              </a:schemeClr>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b="1">
                  <a:latin typeface="Calibri" panose="020F0502020204030204" pitchFamily="34" charset="0"/>
                  <a:cs typeface="Calibri" panose="020F0502020204030204" pitchFamily="34" charset="0"/>
                </a:rPr>
                <a:t>Regulation &amp; Structural Reforms</a:t>
              </a:r>
            </a:p>
          </p:txBody>
        </p:sp>
        <p:sp>
          <p:nvSpPr>
            <p:cNvPr id="21" name="Textplatzhalter 6">
              <a:extLst>
                <a:ext uri="{FF2B5EF4-FFF2-40B4-BE49-F238E27FC236}">
                  <a16:creationId xmlns:a16="http://schemas.microsoft.com/office/drawing/2014/main" id="{09C07F36-5F22-4699-9254-A69D124B839D}"/>
                </a:ext>
              </a:extLst>
            </p:cNvPr>
            <p:cNvSpPr txBox="1">
              <a:spLocks/>
            </p:cNvSpPr>
            <p:nvPr/>
          </p:nvSpPr>
          <p:spPr bwMode="gray">
            <a:xfrm>
              <a:off x="7615759" y="2314424"/>
              <a:ext cx="2170690" cy="1351925"/>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a:latin typeface="Calibri" panose="020F0502020204030204" pitchFamily="34" charset="0"/>
                  <a:cs typeface="Calibri" panose="020F0502020204030204" pitchFamily="34" charset="0"/>
                </a:rPr>
                <a:t>European Semester: CSRs, AMR, MIP</a:t>
              </a:r>
            </a:p>
            <a:p>
              <a:pPr algn="ctr"/>
              <a:r>
                <a:rPr lang="en-US" sz="1800">
                  <a:latin typeface="Calibri" panose="020F0502020204030204" pitchFamily="34" charset="0"/>
                  <a:cs typeface="Calibri" panose="020F0502020204030204" pitchFamily="34" charset="0"/>
                </a:rPr>
                <a:t>Energy Union</a:t>
              </a:r>
            </a:p>
          </p:txBody>
        </p:sp>
        <p:sp>
          <p:nvSpPr>
            <p:cNvPr id="22" name="Textfeld 21">
              <a:extLst>
                <a:ext uri="{FF2B5EF4-FFF2-40B4-BE49-F238E27FC236}">
                  <a16:creationId xmlns:a16="http://schemas.microsoft.com/office/drawing/2014/main" id="{22E39687-C45D-4D4E-9476-BC22BE58AD35}"/>
                </a:ext>
              </a:extLst>
            </p:cNvPr>
            <p:cNvSpPr txBox="1"/>
            <p:nvPr/>
          </p:nvSpPr>
          <p:spPr>
            <a:xfrm flipH="1">
              <a:off x="2987498" y="4019550"/>
              <a:ext cx="6798950" cy="379078"/>
            </a:xfrm>
            <a:prstGeom prst="rect">
              <a:avLst/>
            </a:prstGeom>
            <a:noFill/>
            <a:ln>
              <a:solidFill>
                <a:schemeClr val="tx1"/>
              </a:solidFill>
              <a:prstDash val="dash"/>
            </a:ln>
          </p:spPr>
          <p:txBody>
            <a:bodyPr wrap="square" rtlCol="0">
              <a:spAutoFit/>
            </a:bodyPr>
            <a:lstStyle/>
            <a:p>
              <a:pPr algn="ctr"/>
              <a:r>
                <a:rPr lang="en-US" b="1">
                  <a:latin typeface="Calibri" panose="020F0502020204030204" pitchFamily="34" charset="0"/>
                  <a:cs typeface="Calibri" panose="020F0502020204030204" pitchFamily="34" charset="0"/>
                </a:rPr>
                <a:t>Integrated governance for policy coherence</a:t>
              </a:r>
            </a:p>
          </p:txBody>
        </p:sp>
      </p:grpSp>
    </p:spTree>
    <p:extLst>
      <p:ext uri="{BB962C8B-B14F-4D97-AF65-F5344CB8AC3E}">
        <p14:creationId xmlns:p14="http://schemas.microsoft.com/office/powerpoint/2010/main" val="34715390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6" name="Group 4">
            <a:extLst>
              <a:ext uri="{FF2B5EF4-FFF2-40B4-BE49-F238E27FC236}">
                <a16:creationId xmlns:a16="http://schemas.microsoft.com/office/drawing/2014/main" id="{D2394363-8F04-488B-B85A-B471E6CA739E}"/>
              </a:ext>
            </a:extLst>
          </p:cNvPr>
          <p:cNvGrpSpPr/>
          <p:nvPr/>
        </p:nvGrpSpPr>
        <p:grpSpPr>
          <a:xfrm>
            <a:off x="184460" y="365273"/>
            <a:ext cx="11743800" cy="6175396"/>
            <a:chOff x="202045" y="435611"/>
            <a:chExt cx="11743800" cy="6175396"/>
          </a:xfrm>
        </p:grpSpPr>
        <p:grpSp>
          <p:nvGrpSpPr>
            <p:cNvPr id="7" name="Group 9">
              <a:extLst>
                <a:ext uri="{FF2B5EF4-FFF2-40B4-BE49-F238E27FC236}">
                  <a16:creationId xmlns:a16="http://schemas.microsoft.com/office/drawing/2014/main" id="{4D3C33DC-8A4E-49A3-8C00-041329A5E1C6}"/>
                </a:ext>
              </a:extLst>
            </p:cNvPr>
            <p:cNvGrpSpPr/>
            <p:nvPr/>
          </p:nvGrpSpPr>
          <p:grpSpPr>
            <a:xfrm>
              <a:off x="202045" y="435611"/>
              <a:ext cx="11743800" cy="5832617"/>
              <a:chOff x="510776" y="480380"/>
              <a:chExt cx="8999559" cy="5414399"/>
            </a:xfrm>
          </p:grpSpPr>
          <p:sp>
            <p:nvSpPr>
              <p:cNvPr id="11" name="Arrow: Pentagon 6">
                <a:extLst>
                  <a:ext uri="{FF2B5EF4-FFF2-40B4-BE49-F238E27FC236}">
                    <a16:creationId xmlns:a16="http://schemas.microsoft.com/office/drawing/2014/main" id="{B59D56DB-53C4-417D-84C5-E147672A8CA2}"/>
                  </a:ext>
                </a:extLst>
              </p:cNvPr>
              <p:cNvSpPr/>
              <p:nvPr/>
            </p:nvSpPr>
            <p:spPr>
              <a:xfrm rot="16200000" flipV="1">
                <a:off x="187881" y="3733559"/>
                <a:ext cx="2484113" cy="1838323"/>
              </a:xfrm>
              <a:prstGeom prst="homePlate">
                <a:avLst>
                  <a:gd name="adj" fmla="val 32383"/>
                </a:avLst>
              </a:prstGeom>
              <a:solidFill>
                <a:schemeClr val="accent1">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vert="vert270" rtlCol="0" anchor="ct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GB" b="1" i="0" u="none" strike="noStrike" kern="1200" cap="none" spc="0" normalizeH="0" baseline="0" noProof="0">
                    <a:ln>
                      <a:noFill/>
                    </a:ln>
                    <a:solidFill>
                      <a:prstClr val="black"/>
                    </a:solidFill>
                    <a:effectLst/>
                    <a:uLnTx/>
                    <a:uFillTx/>
                    <a:ea typeface="+mn-ea"/>
                    <a:cs typeface="Calibri"/>
                  </a:rPr>
                  <a:t>Build resilience</a:t>
                </a:r>
              </a:p>
            </p:txBody>
          </p:sp>
          <p:sp>
            <p:nvSpPr>
              <p:cNvPr id="12" name="Flowchart: Off-page Connector 3">
                <a:extLst>
                  <a:ext uri="{FF2B5EF4-FFF2-40B4-BE49-F238E27FC236}">
                    <a16:creationId xmlns:a16="http://schemas.microsoft.com/office/drawing/2014/main" id="{5BE4424B-FD59-4BC3-9AE1-5E4BA46A16EF}"/>
                  </a:ext>
                </a:extLst>
              </p:cNvPr>
              <p:cNvSpPr/>
              <p:nvPr/>
            </p:nvSpPr>
            <p:spPr>
              <a:xfrm>
                <a:off x="510778" y="581025"/>
                <a:ext cx="1838325" cy="2450171"/>
              </a:xfrm>
              <a:prstGeom prst="flowChartOffpageConnector">
                <a:avLst/>
              </a:prstGeom>
              <a:solidFill>
                <a:srgbClr val="4BA995">
                  <a:alpha val="57647"/>
                </a:srgb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GB" b="1" i="0" u="none" strike="noStrike" kern="1200" cap="none" spc="0" normalizeH="0" baseline="0" noProof="0">
                    <a:ln>
                      <a:noFill/>
                    </a:ln>
                    <a:solidFill>
                      <a:prstClr val="black"/>
                    </a:solidFill>
                    <a:effectLst/>
                    <a:uLnTx/>
                    <a:uFillTx/>
                    <a:ea typeface="+mn-ea"/>
                    <a:cs typeface="Calibri"/>
                  </a:rPr>
                  <a:t>Boost green investment</a:t>
                </a:r>
              </a:p>
            </p:txBody>
          </p:sp>
          <p:grpSp>
            <p:nvGrpSpPr>
              <p:cNvPr id="13" name="Group 20">
                <a:extLst>
                  <a:ext uri="{FF2B5EF4-FFF2-40B4-BE49-F238E27FC236}">
                    <a16:creationId xmlns:a16="http://schemas.microsoft.com/office/drawing/2014/main" id="{C28A6494-7A20-4A48-B122-B2D8FEC08193}"/>
                  </a:ext>
                </a:extLst>
              </p:cNvPr>
              <p:cNvGrpSpPr/>
              <p:nvPr/>
            </p:nvGrpSpPr>
            <p:grpSpPr>
              <a:xfrm>
                <a:off x="3059509" y="1943461"/>
                <a:ext cx="1621353" cy="2806832"/>
                <a:chOff x="2853347" y="1605096"/>
                <a:chExt cx="1621353" cy="2806832"/>
              </a:xfrm>
            </p:grpSpPr>
            <p:sp>
              <p:nvSpPr>
                <p:cNvPr id="24" name="Rectangle 12">
                  <a:extLst>
                    <a:ext uri="{FF2B5EF4-FFF2-40B4-BE49-F238E27FC236}">
                      <a16:creationId xmlns:a16="http://schemas.microsoft.com/office/drawing/2014/main" id="{2CB75187-159A-4661-B7CE-EFEBFC4F2568}"/>
                    </a:ext>
                  </a:extLst>
                </p:cNvPr>
                <p:cNvSpPr/>
                <p:nvPr/>
              </p:nvSpPr>
              <p:spPr>
                <a:xfrm>
                  <a:off x="2853347" y="1605096"/>
                  <a:ext cx="1621352" cy="1334741"/>
                </a:xfrm>
                <a:prstGeom prst="rect">
                  <a:avLst/>
                </a:prstGeom>
                <a:solidFill>
                  <a:srgbClr val="7D969F"/>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b="0" i="0" u="none" strike="noStrike" kern="1200" cap="none" spc="0" normalizeH="0" baseline="0" noProof="0">
                      <a:ln>
                        <a:noFill/>
                      </a:ln>
                      <a:solidFill>
                        <a:prstClr val="white"/>
                      </a:solidFill>
                      <a:effectLst/>
                      <a:uLnTx/>
                      <a:uFillTx/>
                      <a:ea typeface="+mn-ea"/>
                      <a:cs typeface="+mn-cs"/>
                    </a:rPr>
                    <a:t>Financial Resources</a:t>
                  </a:r>
                </a:p>
              </p:txBody>
            </p:sp>
            <p:sp>
              <p:nvSpPr>
                <p:cNvPr id="25" name="Rectangle 14">
                  <a:extLst>
                    <a:ext uri="{FF2B5EF4-FFF2-40B4-BE49-F238E27FC236}">
                      <a16:creationId xmlns:a16="http://schemas.microsoft.com/office/drawing/2014/main" id="{58B768F0-BDC2-4F44-81A8-C204BFBEC5DE}"/>
                    </a:ext>
                  </a:extLst>
                </p:cNvPr>
                <p:cNvSpPr/>
                <p:nvPr/>
              </p:nvSpPr>
              <p:spPr>
                <a:xfrm>
                  <a:off x="2853348" y="2939837"/>
                  <a:ext cx="1621352" cy="1472091"/>
                </a:xfrm>
                <a:prstGeom prst="rect">
                  <a:avLst/>
                </a:prstGeom>
                <a:solidFill>
                  <a:schemeClr val="accent1">
                    <a:lumMod val="50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b="0" i="0" u="none" strike="noStrike" kern="1200" cap="none" spc="0" normalizeH="0" baseline="0" noProof="0">
                      <a:ln>
                        <a:noFill/>
                      </a:ln>
                      <a:solidFill>
                        <a:prstClr val="white"/>
                      </a:solidFill>
                      <a:effectLst/>
                      <a:uLnTx/>
                      <a:uFillTx/>
                      <a:ea typeface="+mn-ea"/>
                      <a:cs typeface="+mn-cs"/>
                    </a:rPr>
                    <a:t>Structural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b="0" i="0" u="none" strike="noStrike" kern="1200" cap="none" spc="0" normalizeH="0" baseline="0" noProof="0">
                      <a:ln>
                        <a:noFill/>
                      </a:ln>
                      <a:solidFill>
                        <a:prstClr val="white"/>
                      </a:solidFill>
                      <a:effectLst/>
                      <a:uLnTx/>
                      <a:uFillTx/>
                      <a:ea typeface="+mn-ea"/>
                      <a:cs typeface="+mn-cs"/>
                    </a:rPr>
                    <a:t>Reforms &amp; Regulatory Framework</a:t>
                  </a:r>
                </a:p>
              </p:txBody>
            </p:sp>
          </p:grpSp>
          <p:sp>
            <p:nvSpPr>
              <p:cNvPr id="14" name="Oval 19">
                <a:extLst>
                  <a:ext uri="{FF2B5EF4-FFF2-40B4-BE49-F238E27FC236}">
                    <a16:creationId xmlns:a16="http://schemas.microsoft.com/office/drawing/2014/main" id="{CC4A1557-E425-4C7D-A819-E6ADE5D4FB3F}"/>
                  </a:ext>
                </a:extLst>
              </p:cNvPr>
              <p:cNvSpPr/>
              <p:nvPr/>
            </p:nvSpPr>
            <p:spPr>
              <a:xfrm>
                <a:off x="637574" y="2425593"/>
                <a:ext cx="1584725" cy="1590675"/>
              </a:xfrm>
              <a:prstGeom prst="ellipse">
                <a:avLst/>
              </a:prstGeom>
              <a:solidFill>
                <a:srgbClr val="5B9BD5">
                  <a:alpha val="58824"/>
                </a:srgb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b="0" i="0" u="none" strike="noStrike" kern="1200" cap="none" spc="0" normalizeH="0" baseline="0" noProof="0">
                    <a:ln>
                      <a:noFill/>
                    </a:ln>
                    <a:solidFill>
                      <a:prstClr val="white"/>
                    </a:solidFill>
                    <a:effectLst/>
                    <a:uLnTx/>
                    <a:uFillTx/>
                    <a:ea typeface="+mn-ea"/>
                    <a:cs typeface="+mn-cs"/>
                  </a:rPr>
                  <a:t>Goals</a:t>
                </a:r>
              </a:p>
            </p:txBody>
          </p:sp>
          <p:grpSp>
            <p:nvGrpSpPr>
              <p:cNvPr id="15" name="Group 2">
                <a:extLst>
                  <a:ext uri="{FF2B5EF4-FFF2-40B4-BE49-F238E27FC236}">
                    <a16:creationId xmlns:a16="http://schemas.microsoft.com/office/drawing/2014/main" id="{612D526E-A1AE-44C3-8384-D7C89CFFC4BB}"/>
                  </a:ext>
                </a:extLst>
              </p:cNvPr>
              <p:cNvGrpSpPr/>
              <p:nvPr/>
            </p:nvGrpSpPr>
            <p:grpSpPr>
              <a:xfrm>
                <a:off x="5345106" y="480380"/>
                <a:ext cx="4165229" cy="3928199"/>
                <a:chOff x="5106093" y="358510"/>
                <a:chExt cx="4165229" cy="3928199"/>
              </a:xfrm>
            </p:grpSpPr>
            <p:sp>
              <p:nvSpPr>
                <p:cNvPr id="22" name="Rectangle 7">
                  <a:extLst>
                    <a:ext uri="{FF2B5EF4-FFF2-40B4-BE49-F238E27FC236}">
                      <a16:creationId xmlns:a16="http://schemas.microsoft.com/office/drawing/2014/main" id="{137B27CC-035E-4F75-AF05-01D2EE3752DB}"/>
                    </a:ext>
                  </a:extLst>
                </p:cNvPr>
                <p:cNvSpPr/>
                <p:nvPr/>
              </p:nvSpPr>
              <p:spPr>
                <a:xfrm>
                  <a:off x="5568570" y="2192179"/>
                  <a:ext cx="3702752" cy="2094530"/>
                </a:xfrm>
                <a:prstGeom prst="rect">
                  <a:avLst/>
                </a:prstGeom>
                <a:solidFill>
                  <a:schemeClr val="bg2">
                    <a:lumMod val="9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GB" b="1" i="0" u="none" strike="noStrike" kern="1200" cap="none" spc="0" normalizeH="0" baseline="0" noProof="0">
                      <a:ln>
                        <a:noFill/>
                      </a:ln>
                      <a:solidFill>
                        <a:prstClr val="black"/>
                      </a:solidFill>
                      <a:effectLst/>
                      <a:uLnTx/>
                      <a:uFillTx/>
                      <a:ea typeface="Calibri" panose="020F0502020204030204" pitchFamily="34" charset="0"/>
                      <a:cs typeface="Calibri"/>
                    </a:rPr>
                    <a:t>Aligned and integrated governance</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GB" b="0" i="0" u="none" strike="noStrike" kern="1200" cap="none" spc="0" normalizeH="0" baseline="0" noProof="0">
                      <a:ln>
                        <a:noFill/>
                      </a:ln>
                      <a:solidFill>
                        <a:prstClr val="black"/>
                      </a:solidFill>
                      <a:effectLst/>
                      <a:uLnTx/>
                      <a:uFillTx/>
                      <a:ea typeface="+mn-ea"/>
                      <a:cs typeface="Calibri"/>
                    </a:rPr>
                    <a:t>Integration of key EU (governance) frameworks (European Semester &amp; RRF, Energy Union &amp; JTM</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GB" b="0" i="0" u="none" strike="noStrike" kern="1200" cap="none" spc="0" normalizeH="0" baseline="0" noProof="0">
                      <a:ln>
                        <a:noFill/>
                      </a:ln>
                      <a:solidFill>
                        <a:prstClr val="black"/>
                      </a:solidFill>
                      <a:effectLst/>
                      <a:uLnTx/>
                      <a:uFillTx/>
                      <a:ea typeface="+mn-ea"/>
                      <a:cs typeface="Calibri"/>
                    </a:rPr>
                    <a:t>Greening the European Semester (e.g. </a:t>
                  </a:r>
                  <a:r>
                    <a:rPr lang="en-GB">
                      <a:solidFill>
                        <a:prstClr val="black"/>
                      </a:solidFill>
                      <a:cs typeface="Calibri"/>
                    </a:rPr>
                    <a:t>S</a:t>
                  </a:r>
                  <a:r>
                    <a:rPr kumimoji="0" lang="en-GB" b="0" i="0" u="none" strike="noStrike" kern="1200" cap="none" spc="0" normalizeH="0" baseline="0" noProof="0" err="1">
                      <a:ln>
                        <a:noFill/>
                      </a:ln>
                      <a:solidFill>
                        <a:prstClr val="black"/>
                      </a:solidFill>
                      <a:effectLst/>
                      <a:uLnTx/>
                      <a:uFillTx/>
                      <a:ea typeface="+mn-ea"/>
                      <a:cs typeface="Calibri"/>
                    </a:rPr>
                    <a:t>coreboard</a:t>
                  </a:r>
                  <a:r>
                    <a:rPr kumimoji="0" lang="en-GB" b="0" i="0" u="none" strike="noStrike" kern="1200" cap="none" spc="0" normalizeH="0" baseline="0" noProof="0">
                      <a:ln>
                        <a:noFill/>
                      </a:ln>
                      <a:solidFill>
                        <a:prstClr val="black"/>
                      </a:solidFill>
                      <a:effectLst/>
                      <a:uLnTx/>
                      <a:uFillTx/>
                      <a:ea typeface="+mn-ea"/>
                      <a:cs typeface="Calibri"/>
                    </a:rPr>
                    <a:t>, alert mechanism report, MIP, CSRs)</a:t>
                  </a:r>
                </a:p>
              </p:txBody>
            </p:sp>
            <p:sp>
              <p:nvSpPr>
                <p:cNvPr id="23" name="Rectangle 18">
                  <a:extLst>
                    <a:ext uri="{FF2B5EF4-FFF2-40B4-BE49-F238E27FC236}">
                      <a16:creationId xmlns:a16="http://schemas.microsoft.com/office/drawing/2014/main" id="{31EFF824-E761-425F-B06E-7DA84B26C251}"/>
                    </a:ext>
                  </a:extLst>
                </p:cNvPr>
                <p:cNvSpPr/>
                <p:nvPr/>
              </p:nvSpPr>
              <p:spPr>
                <a:xfrm>
                  <a:off x="5106093" y="358510"/>
                  <a:ext cx="4165229" cy="1719850"/>
                </a:xfrm>
                <a:prstGeom prst="rect">
                  <a:avLst/>
                </a:prstGeom>
                <a:solidFill>
                  <a:srgbClr val="7D9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GB" b="1" i="0" u="none" strike="noStrike" kern="1200" cap="none" spc="0" normalizeH="0" baseline="0" noProof="0">
                      <a:ln>
                        <a:noFill/>
                      </a:ln>
                      <a:solidFill>
                        <a:prstClr val="white"/>
                      </a:solidFill>
                      <a:effectLst/>
                      <a:uLnTx/>
                      <a:uFillTx/>
                      <a:ea typeface="+mn-ea"/>
                      <a:cs typeface="Calibri"/>
                    </a:rPr>
                    <a:t>Smart and Transparent use of Public Money</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GB" b="0" i="0" u="none" strike="noStrike" kern="1200" cap="none" spc="0" normalizeH="0" baseline="0" noProof="0">
                      <a:ln>
                        <a:noFill/>
                      </a:ln>
                      <a:solidFill>
                        <a:prstClr val="white"/>
                      </a:solidFill>
                      <a:effectLst/>
                      <a:uLnTx/>
                      <a:uFillTx/>
                      <a:ea typeface="+mn-ea"/>
                      <a:cs typeface="Calibri"/>
                    </a:rPr>
                    <a:t>Intelligent climate share (e.g. taxonomy based)</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GB" b="0" i="0" u="none" strike="noStrike" kern="1200" cap="none" spc="0" normalizeH="0" baseline="0" noProof="0">
                      <a:ln>
                        <a:noFill/>
                      </a:ln>
                      <a:solidFill>
                        <a:prstClr val="white"/>
                      </a:solidFill>
                      <a:effectLst/>
                      <a:uLnTx/>
                      <a:uFillTx/>
                      <a:ea typeface="+mn-ea"/>
                      <a:cs typeface="Calibri"/>
                    </a:rPr>
                    <a:t>Disclosure for recovery and MFF beneficiaries (NFRD)</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GB" b="0" i="0" u="none" strike="noStrike" kern="1200" cap="none" spc="0" normalizeH="0" baseline="0" noProof="0">
                      <a:ln>
                        <a:noFill/>
                      </a:ln>
                      <a:solidFill>
                        <a:prstClr val="white"/>
                      </a:solidFill>
                      <a:effectLst/>
                      <a:uLnTx/>
                      <a:uFillTx/>
                      <a:ea typeface="+mn-ea"/>
                      <a:cs typeface="Calibri"/>
                    </a:rPr>
                    <a:t>Mobilise/facilitate key role of government in leading and stimulating innovation</a:t>
                  </a:r>
                </a:p>
              </p:txBody>
            </p:sp>
          </p:grpSp>
          <p:sp>
            <p:nvSpPr>
              <p:cNvPr id="16" name="Arrow: Pentagon 22">
                <a:extLst>
                  <a:ext uri="{FF2B5EF4-FFF2-40B4-BE49-F238E27FC236}">
                    <a16:creationId xmlns:a16="http://schemas.microsoft.com/office/drawing/2014/main" id="{4E40A69B-42DC-476F-B690-6D55ED49EE89}"/>
                  </a:ext>
                </a:extLst>
              </p:cNvPr>
              <p:cNvSpPr/>
              <p:nvPr/>
            </p:nvSpPr>
            <p:spPr>
              <a:xfrm rot="16200000" flipV="1">
                <a:off x="187881" y="3733560"/>
                <a:ext cx="2484113" cy="1838323"/>
              </a:xfrm>
              <a:prstGeom prst="homePlate">
                <a:avLst>
                  <a:gd name="adj" fmla="val 32383"/>
                </a:avLst>
              </a:prstGeom>
              <a:solidFill>
                <a:schemeClr val="accent1">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vert="vert270" rtlCol="0" anchor="ct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GB" b="1" i="0" u="none" strike="noStrike" kern="1200" cap="none" spc="0" normalizeH="0" baseline="0" noProof="0">
                    <a:ln>
                      <a:noFill/>
                    </a:ln>
                    <a:solidFill>
                      <a:prstClr val="black"/>
                    </a:solidFill>
                    <a:effectLst/>
                    <a:uLnTx/>
                    <a:uFillTx/>
                    <a:ea typeface="+mn-ea"/>
                    <a:cs typeface="Calibri"/>
                  </a:rPr>
                  <a:t>Build resilience</a:t>
                </a:r>
              </a:p>
            </p:txBody>
          </p:sp>
          <p:sp>
            <p:nvSpPr>
              <p:cNvPr id="17" name="Flowchart: Off-page Connector 23">
                <a:extLst>
                  <a:ext uri="{FF2B5EF4-FFF2-40B4-BE49-F238E27FC236}">
                    <a16:creationId xmlns:a16="http://schemas.microsoft.com/office/drawing/2014/main" id="{5BD424CC-EF11-4C16-9BBF-6FCE7B2401BA}"/>
                  </a:ext>
                </a:extLst>
              </p:cNvPr>
              <p:cNvSpPr/>
              <p:nvPr/>
            </p:nvSpPr>
            <p:spPr>
              <a:xfrm>
                <a:off x="510778" y="581026"/>
                <a:ext cx="1838325" cy="2450171"/>
              </a:xfrm>
              <a:prstGeom prst="flowChartOffpageConnector">
                <a:avLst/>
              </a:prstGeom>
              <a:solidFill>
                <a:srgbClr val="4BA995">
                  <a:alpha val="57647"/>
                </a:srgb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GB" b="1" i="0" u="none" strike="noStrike" kern="1200" cap="none" spc="0" normalizeH="0" baseline="0" noProof="0">
                    <a:ln>
                      <a:noFill/>
                    </a:ln>
                    <a:solidFill>
                      <a:prstClr val="black"/>
                    </a:solidFill>
                    <a:effectLst/>
                    <a:uLnTx/>
                    <a:uFillTx/>
                    <a:ea typeface="+mn-ea"/>
                    <a:cs typeface="Calibri"/>
                  </a:rPr>
                  <a:t>Boost green investment</a:t>
                </a:r>
              </a:p>
            </p:txBody>
          </p:sp>
          <p:sp>
            <p:nvSpPr>
              <p:cNvPr id="18" name="Arrow: Pentagon 25">
                <a:extLst>
                  <a:ext uri="{FF2B5EF4-FFF2-40B4-BE49-F238E27FC236}">
                    <a16:creationId xmlns:a16="http://schemas.microsoft.com/office/drawing/2014/main" id="{6A2A0677-D07E-4892-A28A-DBABB05D0BA5}"/>
                  </a:ext>
                </a:extLst>
              </p:cNvPr>
              <p:cNvSpPr/>
              <p:nvPr/>
            </p:nvSpPr>
            <p:spPr>
              <a:xfrm rot="16200000" flipV="1">
                <a:off x="187881" y="3733561"/>
                <a:ext cx="2484113" cy="1838323"/>
              </a:xfrm>
              <a:prstGeom prst="homePlate">
                <a:avLst>
                  <a:gd name="adj" fmla="val 32383"/>
                </a:avLst>
              </a:prstGeom>
              <a:solidFill>
                <a:schemeClr val="bg1">
                  <a:lumMod val="8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vert="vert270" rtlCol="0" anchor="ct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GB" b="1" u="none" strike="noStrike" kern="1200" cap="none" spc="0" normalizeH="0" baseline="0" noProof="0">
                    <a:ln>
                      <a:noFill/>
                    </a:ln>
                    <a:solidFill>
                      <a:prstClr val="black"/>
                    </a:solidFill>
                    <a:effectLst/>
                    <a:uLnTx/>
                    <a:uFillTx/>
                    <a:ea typeface="+mn-ea"/>
                    <a:cs typeface="Calibri"/>
                  </a:rPr>
                  <a:t>Recover</a:t>
                </a:r>
                <a:r>
                  <a:rPr kumimoji="0" lang="en-GB" b="1" u="none" strike="noStrike" kern="1200" cap="none" spc="0" normalizeH="0" noProof="0">
                    <a:ln>
                      <a:noFill/>
                    </a:ln>
                    <a:solidFill>
                      <a:prstClr val="black"/>
                    </a:solidFill>
                    <a:effectLst/>
                    <a:uLnTx/>
                    <a:uFillTx/>
                    <a:ea typeface="+mn-ea"/>
                    <a:cs typeface="Calibri"/>
                  </a:rPr>
                  <a:t> and b</a:t>
                </a:r>
                <a:r>
                  <a:rPr kumimoji="0" lang="en-GB" b="1" u="none" strike="noStrike" kern="1200" cap="none" spc="0" normalizeH="0" baseline="0" noProof="0">
                    <a:ln>
                      <a:noFill/>
                    </a:ln>
                    <a:solidFill>
                      <a:prstClr val="black"/>
                    </a:solidFill>
                    <a:effectLst/>
                    <a:uLnTx/>
                    <a:uFillTx/>
                    <a:ea typeface="+mn-ea"/>
                    <a:cs typeface="Calibri"/>
                  </a:rPr>
                  <a:t>uild resilience</a:t>
                </a:r>
              </a:p>
            </p:txBody>
          </p:sp>
          <p:sp>
            <p:nvSpPr>
              <p:cNvPr id="19" name="Flowchart: Off-page Connector 26">
                <a:extLst>
                  <a:ext uri="{FF2B5EF4-FFF2-40B4-BE49-F238E27FC236}">
                    <a16:creationId xmlns:a16="http://schemas.microsoft.com/office/drawing/2014/main" id="{92BCB042-17C7-4241-8249-B6318EE5B117}"/>
                  </a:ext>
                </a:extLst>
              </p:cNvPr>
              <p:cNvSpPr/>
              <p:nvPr/>
            </p:nvSpPr>
            <p:spPr>
              <a:xfrm>
                <a:off x="510778" y="581027"/>
                <a:ext cx="1838325" cy="2450171"/>
              </a:xfrm>
              <a:prstGeom prst="flowChartOffpageConnector">
                <a:avLst/>
              </a:prstGeom>
              <a:solidFill>
                <a:schemeClr val="bg1">
                  <a:lumMod val="8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GB" b="1" i="0" u="none" strike="noStrike" kern="1200" cap="none" spc="0" normalizeH="0" baseline="0" noProof="0">
                    <a:ln>
                      <a:noFill/>
                    </a:ln>
                    <a:solidFill>
                      <a:prstClr val="black"/>
                    </a:solidFill>
                    <a:effectLst/>
                    <a:uLnTx/>
                    <a:uFillTx/>
                    <a:ea typeface="+mn-ea"/>
                    <a:cs typeface="Calibri"/>
                  </a:rPr>
                  <a:t>Boost green deal</a:t>
                </a:r>
                <a:r>
                  <a:rPr kumimoji="0" lang="en-GB" b="1" i="0" u="none" strike="noStrike" kern="1200" cap="none" spc="0" normalizeH="0" noProof="0">
                    <a:ln>
                      <a:noFill/>
                    </a:ln>
                    <a:solidFill>
                      <a:prstClr val="black"/>
                    </a:solidFill>
                    <a:effectLst/>
                    <a:uLnTx/>
                    <a:uFillTx/>
                    <a:ea typeface="+mn-ea"/>
                    <a:cs typeface="Calibri"/>
                  </a:rPr>
                  <a:t> (</a:t>
                </a:r>
                <a:r>
                  <a:rPr kumimoji="0" lang="en-GB" b="1" i="0" u="none" strike="noStrike" kern="1200" cap="none" spc="0" normalizeH="0" baseline="0" noProof="0">
                    <a:ln>
                      <a:noFill/>
                    </a:ln>
                    <a:solidFill>
                      <a:prstClr val="black"/>
                    </a:solidFill>
                    <a:effectLst/>
                    <a:uLnTx/>
                    <a:uFillTx/>
                    <a:ea typeface="+mn-ea"/>
                    <a:cs typeface="Calibri"/>
                  </a:rPr>
                  <a:t>investment)</a:t>
                </a:r>
              </a:p>
            </p:txBody>
          </p:sp>
          <p:sp>
            <p:nvSpPr>
              <p:cNvPr id="20" name="Oval 24">
                <a:extLst>
                  <a:ext uri="{FF2B5EF4-FFF2-40B4-BE49-F238E27FC236}">
                    <a16:creationId xmlns:a16="http://schemas.microsoft.com/office/drawing/2014/main" id="{1CC74A16-4E90-471A-87D0-BFFCCEA9D4B6}"/>
                  </a:ext>
                </a:extLst>
              </p:cNvPr>
              <p:cNvSpPr/>
              <p:nvPr/>
            </p:nvSpPr>
            <p:spPr>
              <a:xfrm>
                <a:off x="637574" y="2425594"/>
                <a:ext cx="1584725" cy="1590675"/>
              </a:xfrm>
              <a:prstGeom prst="ellipse">
                <a:avLst/>
              </a:prstGeom>
              <a:solidFill>
                <a:srgbClr val="7D969F"/>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b="0" i="0" u="none" strike="noStrike" kern="1200" cap="none" spc="0" normalizeH="0" baseline="0" noProof="0">
                    <a:ln>
                      <a:noFill/>
                    </a:ln>
                    <a:solidFill>
                      <a:prstClr val="white"/>
                    </a:solidFill>
                    <a:effectLst/>
                    <a:uLnTx/>
                    <a:uFillTx/>
                    <a:ea typeface="+mn-ea"/>
                    <a:cs typeface="+mn-cs"/>
                  </a:rPr>
                  <a:t>Goals</a:t>
                </a:r>
              </a:p>
            </p:txBody>
          </p:sp>
          <p:sp>
            <p:nvSpPr>
              <p:cNvPr id="21" name="Arrow: Pentagon 21">
                <a:extLst>
                  <a:ext uri="{FF2B5EF4-FFF2-40B4-BE49-F238E27FC236}">
                    <a16:creationId xmlns:a16="http://schemas.microsoft.com/office/drawing/2014/main" id="{BFF6713D-1DEE-4B92-B7A0-BA4921F955DA}"/>
                  </a:ext>
                </a:extLst>
              </p:cNvPr>
              <p:cNvSpPr/>
              <p:nvPr/>
            </p:nvSpPr>
            <p:spPr>
              <a:xfrm>
                <a:off x="1987596" y="2738326"/>
                <a:ext cx="1288348" cy="1052453"/>
              </a:xfrm>
              <a:prstGeom prst="homePlate">
                <a:avLst>
                  <a:gd name="adj" fmla="val 28247"/>
                </a:avLst>
              </a:prstGeom>
              <a:solidFill>
                <a:schemeClr val="bg2">
                  <a:lumMod val="90000"/>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b="0" i="0" u="none" strike="noStrike" kern="1200" cap="none" spc="0" normalizeH="0" baseline="0" noProof="0">
                    <a:ln>
                      <a:noFill/>
                    </a:ln>
                    <a:solidFill>
                      <a:prstClr val="black"/>
                    </a:solidFill>
                    <a:effectLst/>
                    <a:uLnTx/>
                    <a:uFillTx/>
                    <a:ea typeface="+mn-ea"/>
                    <a:cs typeface="+mn-cs"/>
                  </a:rPr>
                  <a:t>Leverage to reach goals</a:t>
                </a:r>
              </a:p>
            </p:txBody>
          </p:sp>
        </p:grpSp>
        <p:grpSp>
          <p:nvGrpSpPr>
            <p:cNvPr id="8" name="Group 27">
              <a:extLst>
                <a:ext uri="{FF2B5EF4-FFF2-40B4-BE49-F238E27FC236}">
                  <a16:creationId xmlns:a16="http://schemas.microsoft.com/office/drawing/2014/main" id="{BD9283A4-47EC-455F-8970-EE6FE686ABC5}"/>
                </a:ext>
              </a:extLst>
            </p:cNvPr>
            <p:cNvGrpSpPr/>
            <p:nvPr/>
          </p:nvGrpSpPr>
          <p:grpSpPr>
            <a:xfrm>
              <a:off x="5428360" y="2700737"/>
              <a:ext cx="6517485" cy="3910270"/>
              <a:chOff x="5428360" y="2666013"/>
              <a:chExt cx="6517485" cy="3910270"/>
            </a:xfrm>
          </p:grpSpPr>
          <p:sp>
            <p:nvSpPr>
              <p:cNvPr id="9" name="Oval 1">
                <a:extLst>
                  <a:ext uri="{FF2B5EF4-FFF2-40B4-BE49-F238E27FC236}">
                    <a16:creationId xmlns:a16="http://schemas.microsoft.com/office/drawing/2014/main" id="{135FC30D-756D-406B-B771-F1FA5A942D77}"/>
                  </a:ext>
                </a:extLst>
              </p:cNvPr>
              <p:cNvSpPr/>
              <p:nvPr/>
            </p:nvSpPr>
            <p:spPr>
              <a:xfrm rot="5400000">
                <a:off x="5598236" y="2496137"/>
                <a:ext cx="1526540" cy="1866292"/>
              </a:xfrm>
              <a:prstGeom prst="ellipse">
                <a:avLst/>
              </a:prstGeom>
              <a:solidFill>
                <a:schemeClr val="bg2">
                  <a:lumMod val="90000"/>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b="1" i="0" u="none" strike="noStrike" kern="1200" cap="none" spc="0" normalizeH="0" baseline="0" noProof="0">
                    <a:ln>
                      <a:noFill/>
                    </a:ln>
                    <a:solidFill>
                      <a:prstClr val="black"/>
                    </a:solidFill>
                    <a:effectLst/>
                    <a:uLnTx/>
                    <a:uFillTx/>
                    <a:ea typeface="+mn-ea"/>
                    <a:cs typeface="+mn-cs"/>
                  </a:rPr>
                  <a:t>Governance Mechanism</a:t>
                </a:r>
              </a:p>
            </p:txBody>
          </p:sp>
          <p:sp>
            <p:nvSpPr>
              <p:cNvPr id="10" name="Rectangle 7">
                <a:extLst>
                  <a:ext uri="{FF2B5EF4-FFF2-40B4-BE49-F238E27FC236}">
                    <a16:creationId xmlns:a16="http://schemas.microsoft.com/office/drawing/2014/main" id="{B811D0A1-8C3A-48C2-B3FC-7F6E63760F74}"/>
                  </a:ext>
                </a:extLst>
              </p:cNvPr>
              <p:cNvSpPr/>
              <p:nvPr/>
            </p:nvSpPr>
            <p:spPr>
              <a:xfrm>
                <a:off x="6510510" y="4755118"/>
                <a:ext cx="5435335" cy="1821165"/>
              </a:xfrm>
              <a:prstGeom prst="rect">
                <a:avLst/>
              </a:prstGeom>
              <a:solidFill>
                <a:srgbClr val="203864"/>
              </a:solidFill>
              <a:ln>
                <a:solidFill>
                  <a:srgbClr val="203864"/>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GB" b="1" i="0" u="none" strike="noStrike" kern="1200" cap="none" spc="0" normalizeH="0" baseline="0" noProof="0">
                    <a:ln>
                      <a:noFill/>
                    </a:ln>
                    <a:solidFill>
                      <a:prstClr val="white"/>
                    </a:solidFill>
                    <a:effectLst/>
                    <a:uLnTx/>
                    <a:uFillTx/>
                    <a:ea typeface="Calibri" panose="020F0502020204030204" pitchFamily="34" charset="0"/>
                    <a:cs typeface="Calibri"/>
                  </a:rPr>
                  <a:t>Mobilisation of private finance</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GB" b="0" i="0" u="none" strike="noStrike" kern="1200" cap="none" spc="0" normalizeH="0" baseline="0" noProof="0">
                    <a:ln>
                      <a:noFill/>
                    </a:ln>
                    <a:solidFill>
                      <a:prstClr val="white"/>
                    </a:solidFill>
                    <a:effectLst/>
                    <a:uLnTx/>
                    <a:uFillTx/>
                    <a:ea typeface="+mn-ea"/>
                    <a:cs typeface="Calibri"/>
                  </a:rPr>
                  <a:t>Capital raising plans</a:t>
                </a:r>
              </a:p>
              <a:p>
                <a:pPr marL="285750" lvl="0" indent="-285750">
                  <a:lnSpc>
                    <a:spcPct val="107000"/>
                  </a:lnSpc>
                  <a:spcAft>
                    <a:spcPts val="800"/>
                  </a:spcAft>
                  <a:buFont typeface="Arial" panose="020B0604020202020204" pitchFamily="34" charset="0"/>
                  <a:buChar char="•"/>
                  <a:defRPr/>
                </a:pPr>
                <a:r>
                  <a:rPr kumimoji="0" lang="en-GB" b="0" i="0" u="none" strike="noStrike" kern="1200" cap="none" spc="0" normalizeH="0" baseline="0" noProof="0">
                    <a:ln>
                      <a:noFill/>
                    </a:ln>
                    <a:solidFill>
                      <a:prstClr val="white"/>
                    </a:solidFill>
                    <a:effectLst/>
                    <a:uLnTx/>
                    <a:uFillTx/>
                    <a:ea typeface="+mn-ea"/>
                    <a:cs typeface="Calibri"/>
                  </a:rPr>
                  <a:t>Green investment capacity building</a:t>
                </a:r>
                <a:r>
                  <a:rPr lang="en-GB">
                    <a:solidFill>
                      <a:prstClr val="white"/>
                    </a:solidFill>
                    <a:cs typeface="Calibri"/>
                  </a:rPr>
                  <a:t>: Strengthening DG REFORM’s green capacity</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GB" b="0" i="0" u="none" strike="noStrike" kern="1200" cap="none" spc="0" normalizeH="0" baseline="0" noProof="0">
                    <a:ln>
                      <a:noFill/>
                    </a:ln>
                    <a:solidFill>
                      <a:prstClr val="white"/>
                    </a:solidFill>
                    <a:effectLst/>
                    <a:uLnTx/>
                    <a:uFillTx/>
                    <a:ea typeface="+mn-ea"/>
                    <a:cs typeface="Calibri"/>
                  </a:rPr>
                  <a:t>Regional investment hubs</a:t>
                </a:r>
              </a:p>
            </p:txBody>
          </p:sp>
        </p:grpSp>
      </p:grpSp>
      <p:pic>
        <p:nvPicPr>
          <p:cNvPr id="2" name="Picture 1" descr="A picture containing drawing&#10;&#10;Description automatically generated">
            <a:extLst>
              <a:ext uri="{FF2B5EF4-FFF2-40B4-BE49-F238E27FC236}">
                <a16:creationId xmlns:a16="http://schemas.microsoft.com/office/drawing/2014/main" id="{A26D9B51-9D1E-43F4-A738-4B1A2EB704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919" y="6339240"/>
            <a:ext cx="1035819" cy="473694"/>
          </a:xfrm>
          <a:prstGeom prst="rect">
            <a:avLst/>
          </a:prstGeom>
        </p:spPr>
      </p:pic>
    </p:spTree>
    <p:extLst>
      <p:ext uri="{BB962C8B-B14F-4D97-AF65-F5344CB8AC3E}">
        <p14:creationId xmlns:p14="http://schemas.microsoft.com/office/powerpoint/2010/main" val="10365862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AFB9295-8332-4FD7-89EE-9094A7266364}"/>
              </a:ext>
            </a:extLst>
          </p:cNvPr>
          <p:cNvSpPr>
            <a:spLocks noGrp="1"/>
          </p:cNvSpPr>
          <p:nvPr>
            <p:ph type="title"/>
          </p:nvPr>
        </p:nvSpPr>
        <p:spPr>
          <a:xfrm>
            <a:off x="464341" y="142304"/>
            <a:ext cx="9536909" cy="1006475"/>
          </a:xfrm>
        </p:spPr>
        <p:txBody>
          <a:bodyPr>
            <a:normAutofit/>
          </a:bodyPr>
          <a:lstStyle/>
          <a:p>
            <a:r>
              <a:rPr lang="en-US" sz="2800">
                <a:latin typeface="Calibri" panose="020F0502020204030204" pitchFamily="34" charset="0"/>
                <a:cs typeface="Calibri" panose="020F0502020204030204" pitchFamily="34" charset="0"/>
              </a:rPr>
              <a:t>The RRF and its firepower are at the heart of the next MFF: </a:t>
            </a:r>
            <a:br>
              <a:rPr lang="en-US" sz="2800">
                <a:latin typeface="Calibri" panose="020F0502020204030204" pitchFamily="34" charset="0"/>
                <a:cs typeface="Calibri" panose="020F0502020204030204" pitchFamily="34" charset="0"/>
              </a:rPr>
            </a:br>
            <a:r>
              <a:rPr lang="en-US" sz="2800">
                <a:latin typeface="Calibri" panose="020F0502020204030204" pitchFamily="34" charset="0"/>
                <a:cs typeface="Calibri" panose="020F0502020204030204" pitchFamily="34" charset="0"/>
              </a:rPr>
              <a:t>RRPs as the new “blank sheet” to direct public resource</a:t>
            </a:r>
            <a:endParaRPr lang="en-US" sz="2800"/>
          </a:p>
        </p:txBody>
      </p:sp>
      <p:sp>
        <p:nvSpPr>
          <p:cNvPr id="4" name="Textplatzhalter 6">
            <a:extLst>
              <a:ext uri="{FF2B5EF4-FFF2-40B4-BE49-F238E27FC236}">
                <a16:creationId xmlns:a16="http://schemas.microsoft.com/office/drawing/2014/main" id="{32D244F9-7523-44EC-B8B1-6AE3966E6525}"/>
              </a:ext>
            </a:extLst>
          </p:cNvPr>
          <p:cNvSpPr txBox="1">
            <a:spLocks/>
          </p:cNvSpPr>
          <p:nvPr/>
        </p:nvSpPr>
        <p:spPr>
          <a:xfrm>
            <a:off x="159495" y="3602405"/>
            <a:ext cx="842412" cy="353729"/>
          </a:xfrm>
          <a:prstGeom prst="rect">
            <a:avLst/>
          </a:prstGeom>
          <a:solidFill>
            <a:srgbClr val="E3E4EA"/>
          </a:solidFill>
        </p:spPr>
        <p:txBody>
          <a:bodyPr vert="horz" lIns="0" tIns="0" rIns="0" bIns="0" rtlCol="0" anchor="ctr" anchorCtr="0">
            <a:noAutofit/>
          </a:bodyPr>
          <a:lstStyle>
            <a:defPPr>
              <a:defRPr lang="en-US"/>
            </a:defPPr>
            <a:lvl1pPr indent="0" algn="ctr">
              <a:lnSpc>
                <a:spcPct val="100000"/>
              </a:lnSpc>
              <a:spcBef>
                <a:spcPts val="0"/>
              </a:spcBef>
              <a:spcAft>
                <a:spcPts val="900"/>
              </a:spcAft>
              <a:buClr>
                <a:schemeClr val="accent3"/>
              </a:buClr>
              <a:buFont typeface="Flexo" pitchFamily="50" charset="0"/>
              <a:buNone/>
              <a:defRPr b="0">
                <a:latin typeface="Calibri" panose="020F0502020204030204" pitchFamily="34" charset="0"/>
                <a:ea typeface="Verdana" panose="020B0604030504040204" pitchFamily="34" charset="0"/>
                <a:cs typeface="Calibri" panose="020F0502020204030204" pitchFamily="34" charset="0"/>
              </a:defRPr>
            </a:lvl1pPr>
            <a:lvl2pPr marL="266700" indent="-266700">
              <a:lnSpc>
                <a:spcPts val="2800"/>
              </a:lnSpc>
              <a:spcBef>
                <a:spcPts val="0"/>
              </a:spcBef>
              <a:spcAft>
                <a:spcPts val="900"/>
              </a:spcAft>
              <a:buClr>
                <a:schemeClr val="accent3"/>
              </a:buClr>
              <a:buFont typeface="Arial" pitchFamily="34" charset="0"/>
              <a:buChar char="•"/>
              <a:defRPr sz="2000">
                <a:ea typeface="Verdana" panose="020B0604030504040204" pitchFamily="34" charset="0"/>
                <a:cs typeface="Verdana" panose="020B0604030504040204" pitchFamily="34" charset="0"/>
              </a:defRPr>
            </a:lvl2pPr>
            <a:lvl3pPr marL="561975" indent="-285750">
              <a:lnSpc>
                <a:spcPts val="2800"/>
              </a:lnSpc>
              <a:spcBef>
                <a:spcPts val="0"/>
              </a:spcBef>
              <a:spcAft>
                <a:spcPts val="900"/>
              </a:spcAft>
              <a:buClr>
                <a:schemeClr val="accent3"/>
              </a:buClr>
              <a:buFont typeface="Arial" pitchFamily="34" charset="0"/>
              <a:buChar char="•"/>
              <a:defRPr sz="1600">
                <a:ea typeface="Verdana" panose="020B0604030504040204" pitchFamily="34" charset="0"/>
                <a:cs typeface="Verdana" panose="020B0604030504040204" pitchFamily="34" charset="0"/>
              </a:defRPr>
            </a:lvl3pPr>
            <a:lvl4pPr marL="733425" indent="-285750" defTabSz="895350">
              <a:lnSpc>
                <a:spcPts val="2800"/>
              </a:lnSpc>
              <a:spcBef>
                <a:spcPts val="0"/>
              </a:spcBef>
              <a:spcAft>
                <a:spcPts val="900"/>
              </a:spcAft>
              <a:buClr>
                <a:schemeClr val="accent3"/>
              </a:buClr>
              <a:buFont typeface="Arial" pitchFamily="34" charset="0"/>
              <a:buChar char="•"/>
              <a:defRPr sz="1400">
                <a:ea typeface="Verdana" panose="020B0604030504040204" pitchFamily="34" charset="0"/>
                <a:cs typeface="Verdana" panose="020B0604030504040204" pitchFamily="34" charset="0"/>
              </a:defRPr>
            </a:lvl4pPr>
            <a:lvl5pPr marL="647700" indent="0">
              <a:lnSpc>
                <a:spcPts val="2800"/>
              </a:lnSpc>
              <a:spcBef>
                <a:spcPts val="0"/>
              </a:spcBef>
              <a:spcAft>
                <a:spcPts val="900"/>
              </a:spcAft>
              <a:buClr>
                <a:schemeClr val="tx1"/>
              </a:buClr>
              <a:buFont typeface="Arial" pitchFamily="34" charset="0"/>
              <a:buNone/>
              <a:defRPr baseline="0">
                <a:ea typeface="Verdana" panose="020B0604030504040204" pitchFamily="34" charset="0"/>
                <a:cs typeface="Verdana" panose="020B0604030504040204" pitchFamily="34" charset="0"/>
              </a:defRPr>
            </a:lvl5pPr>
            <a:lvl6pPr indent="0">
              <a:spcBef>
                <a:spcPct val="20000"/>
              </a:spcBef>
              <a:buFont typeface="Arial" pitchFamily="34" charset="0"/>
              <a:buNone/>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r>
              <a:rPr lang="en-US"/>
              <a:t>RRPs</a:t>
            </a:r>
          </a:p>
        </p:txBody>
      </p:sp>
      <p:cxnSp>
        <p:nvCxnSpPr>
          <p:cNvPr id="5" name="Gerader Verbinder 4">
            <a:extLst>
              <a:ext uri="{FF2B5EF4-FFF2-40B4-BE49-F238E27FC236}">
                <a16:creationId xmlns:a16="http://schemas.microsoft.com/office/drawing/2014/main" id="{01BDFC5F-246C-48F7-A0B4-36FB24CBBD7A}"/>
              </a:ext>
            </a:extLst>
          </p:cNvPr>
          <p:cNvCxnSpPr>
            <a:cxnSpLocks/>
          </p:cNvCxnSpPr>
          <p:nvPr/>
        </p:nvCxnSpPr>
        <p:spPr>
          <a:xfrm flipV="1">
            <a:off x="544172" y="1447065"/>
            <a:ext cx="517813" cy="211192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Gerader Verbinder 5">
            <a:extLst>
              <a:ext uri="{FF2B5EF4-FFF2-40B4-BE49-F238E27FC236}">
                <a16:creationId xmlns:a16="http://schemas.microsoft.com/office/drawing/2014/main" id="{F5B996D9-2DF6-414C-8388-8482B342F567}"/>
              </a:ext>
            </a:extLst>
          </p:cNvPr>
          <p:cNvCxnSpPr>
            <a:cxnSpLocks/>
          </p:cNvCxnSpPr>
          <p:nvPr/>
        </p:nvCxnSpPr>
        <p:spPr>
          <a:xfrm>
            <a:off x="545064" y="3998882"/>
            <a:ext cx="520761" cy="216264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7" name="Group 11">
            <a:extLst>
              <a:ext uri="{FF2B5EF4-FFF2-40B4-BE49-F238E27FC236}">
                <a16:creationId xmlns:a16="http://schemas.microsoft.com/office/drawing/2014/main" id="{F270A84E-57EA-4450-8D63-6CA06143047D}"/>
              </a:ext>
            </a:extLst>
          </p:cNvPr>
          <p:cNvGrpSpPr/>
          <p:nvPr/>
        </p:nvGrpSpPr>
        <p:grpSpPr>
          <a:xfrm>
            <a:off x="1061985" y="1336614"/>
            <a:ext cx="10661243" cy="5061098"/>
            <a:chOff x="1064330" y="1206731"/>
            <a:chExt cx="10661243" cy="5061098"/>
          </a:xfrm>
        </p:grpSpPr>
        <p:sp>
          <p:nvSpPr>
            <p:cNvPr id="8" name="Gleichschenkliges Dreieck 7">
              <a:extLst>
                <a:ext uri="{FF2B5EF4-FFF2-40B4-BE49-F238E27FC236}">
                  <a16:creationId xmlns:a16="http://schemas.microsoft.com/office/drawing/2014/main" id="{A8280942-B363-40F7-8278-D2F1A1A1DEAD}"/>
                </a:ext>
              </a:extLst>
            </p:cNvPr>
            <p:cNvSpPr/>
            <p:nvPr/>
          </p:nvSpPr>
          <p:spPr bwMode="gray">
            <a:xfrm rot="5400000">
              <a:off x="7619069" y="3778120"/>
              <a:ext cx="1097280" cy="216714"/>
            </a:xfrm>
            <a:prstGeom prst="triangle">
              <a:avLst/>
            </a:prstGeom>
            <a:solidFill>
              <a:srgbClr val="53794A"/>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grpSp>
          <p:nvGrpSpPr>
            <p:cNvPr id="9" name="Group 5">
              <a:extLst>
                <a:ext uri="{FF2B5EF4-FFF2-40B4-BE49-F238E27FC236}">
                  <a16:creationId xmlns:a16="http://schemas.microsoft.com/office/drawing/2014/main" id="{313BD915-B69D-4796-91B5-5FEA99A01002}"/>
                </a:ext>
              </a:extLst>
            </p:cNvPr>
            <p:cNvGrpSpPr/>
            <p:nvPr/>
          </p:nvGrpSpPr>
          <p:grpSpPr>
            <a:xfrm>
              <a:off x="1064330" y="1206731"/>
              <a:ext cx="6944749" cy="5061098"/>
              <a:chOff x="1988760" y="4050440"/>
              <a:chExt cx="6235218" cy="2250554"/>
            </a:xfrm>
          </p:grpSpPr>
          <p:grpSp>
            <p:nvGrpSpPr>
              <p:cNvPr id="14" name="Group 3">
                <a:extLst>
                  <a:ext uri="{FF2B5EF4-FFF2-40B4-BE49-F238E27FC236}">
                    <a16:creationId xmlns:a16="http://schemas.microsoft.com/office/drawing/2014/main" id="{18D93D91-E12C-42DB-821F-35529FFC0F2B}"/>
                  </a:ext>
                </a:extLst>
              </p:cNvPr>
              <p:cNvGrpSpPr/>
              <p:nvPr/>
            </p:nvGrpSpPr>
            <p:grpSpPr>
              <a:xfrm>
                <a:off x="4991319" y="4919023"/>
                <a:ext cx="274320" cy="450183"/>
                <a:chOff x="4761149" y="3164108"/>
                <a:chExt cx="274320" cy="450183"/>
              </a:xfrm>
            </p:grpSpPr>
            <p:sp>
              <p:nvSpPr>
                <p:cNvPr id="36" name="Textplatzhalter 6">
                  <a:extLst>
                    <a:ext uri="{FF2B5EF4-FFF2-40B4-BE49-F238E27FC236}">
                      <a16:creationId xmlns:a16="http://schemas.microsoft.com/office/drawing/2014/main" id="{89BB7F15-3167-48AE-972A-6E7B6E89719A}"/>
                    </a:ext>
                  </a:extLst>
                </p:cNvPr>
                <p:cNvSpPr txBox="1">
                  <a:spLocks/>
                </p:cNvSpPr>
                <p:nvPr/>
              </p:nvSpPr>
              <p:spPr bwMode="gray">
                <a:xfrm>
                  <a:off x="4761149" y="3164108"/>
                  <a:ext cx="274320" cy="182880"/>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b="1">
                      <a:latin typeface="Calibri" panose="020F0502020204030204" pitchFamily="34" charset="0"/>
                      <a:cs typeface="Calibri" panose="020F0502020204030204" pitchFamily="34" charset="0"/>
                    </a:rPr>
                    <a:t>c)</a:t>
                  </a:r>
                </a:p>
              </p:txBody>
            </p:sp>
            <p:sp>
              <p:nvSpPr>
                <p:cNvPr id="37" name="Textplatzhalter 6">
                  <a:extLst>
                    <a:ext uri="{FF2B5EF4-FFF2-40B4-BE49-F238E27FC236}">
                      <a16:creationId xmlns:a16="http://schemas.microsoft.com/office/drawing/2014/main" id="{B2814399-E77B-411E-ACBD-AFF16915C0D1}"/>
                    </a:ext>
                  </a:extLst>
                </p:cNvPr>
                <p:cNvSpPr txBox="1">
                  <a:spLocks/>
                </p:cNvSpPr>
                <p:nvPr/>
              </p:nvSpPr>
              <p:spPr bwMode="gray">
                <a:xfrm>
                  <a:off x="4761149" y="3431411"/>
                  <a:ext cx="274320" cy="182880"/>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b="1">
                      <a:latin typeface="Calibri" panose="020F0502020204030204" pitchFamily="34" charset="0"/>
                      <a:cs typeface="Calibri" panose="020F0502020204030204" pitchFamily="34" charset="0"/>
                    </a:rPr>
                    <a:t>d)</a:t>
                  </a:r>
                </a:p>
              </p:txBody>
            </p:sp>
          </p:grpSp>
          <p:grpSp>
            <p:nvGrpSpPr>
              <p:cNvPr id="15" name="Group 1">
                <a:extLst>
                  <a:ext uri="{FF2B5EF4-FFF2-40B4-BE49-F238E27FC236}">
                    <a16:creationId xmlns:a16="http://schemas.microsoft.com/office/drawing/2014/main" id="{35D285A8-7DF3-4582-9F34-C895D33732F5}"/>
                  </a:ext>
                </a:extLst>
              </p:cNvPr>
              <p:cNvGrpSpPr/>
              <p:nvPr/>
            </p:nvGrpSpPr>
            <p:grpSpPr>
              <a:xfrm>
                <a:off x="1988760" y="4050440"/>
                <a:ext cx="6235218" cy="2250554"/>
                <a:chOff x="1745474" y="2295525"/>
                <a:chExt cx="6235218" cy="2250554"/>
              </a:xfrm>
            </p:grpSpPr>
            <p:sp>
              <p:nvSpPr>
                <p:cNvPr id="16" name="Textplatzhalter 6">
                  <a:extLst>
                    <a:ext uri="{FF2B5EF4-FFF2-40B4-BE49-F238E27FC236}">
                      <a16:creationId xmlns:a16="http://schemas.microsoft.com/office/drawing/2014/main" id="{1A9589BD-9F4C-47E0-8F12-00AFE90B7144}"/>
                    </a:ext>
                  </a:extLst>
                </p:cNvPr>
                <p:cNvSpPr txBox="1">
                  <a:spLocks/>
                </p:cNvSpPr>
                <p:nvPr/>
              </p:nvSpPr>
              <p:spPr bwMode="gray">
                <a:xfrm>
                  <a:off x="1745474" y="2295525"/>
                  <a:ext cx="6235218" cy="2250554"/>
                </a:xfrm>
                <a:prstGeom prst="rect">
                  <a:avLst/>
                </a:prstGeom>
                <a:noFill/>
                <a:ln>
                  <a:solidFill>
                    <a:schemeClr val="tx1"/>
                  </a:solidFill>
                </a:ln>
              </p:spPr>
              <p:txBody>
                <a:bodyPr vert="horz" lIns="10800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1800">
                    <a:latin typeface="Calibri" panose="020F0502020204030204" pitchFamily="34" charset="0"/>
                    <a:cs typeface="Calibri" panose="020F0502020204030204" pitchFamily="34" charset="0"/>
                  </a:endParaRPr>
                </a:p>
              </p:txBody>
            </p:sp>
            <p:sp>
              <p:nvSpPr>
                <p:cNvPr id="17" name="Textplatzhalter 6">
                  <a:extLst>
                    <a:ext uri="{FF2B5EF4-FFF2-40B4-BE49-F238E27FC236}">
                      <a16:creationId xmlns:a16="http://schemas.microsoft.com/office/drawing/2014/main" id="{76406FB0-5A9E-49F1-AB64-91B8AC4CBCEC}"/>
                    </a:ext>
                  </a:extLst>
                </p:cNvPr>
                <p:cNvSpPr txBox="1">
                  <a:spLocks/>
                </p:cNvSpPr>
                <p:nvPr/>
              </p:nvSpPr>
              <p:spPr bwMode="gray">
                <a:xfrm>
                  <a:off x="4761149" y="2391851"/>
                  <a:ext cx="3108960" cy="182880"/>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b="1">
                      <a:latin typeface="Calibri" panose="020F0502020204030204" pitchFamily="34" charset="0"/>
                      <a:cs typeface="Calibri" panose="020F0502020204030204" pitchFamily="34" charset="0"/>
                    </a:rPr>
                    <a:t>Evaluation criteria – Article 16</a:t>
                  </a:r>
                </a:p>
              </p:txBody>
            </p:sp>
            <p:sp>
              <p:nvSpPr>
                <p:cNvPr id="18" name="Textplatzhalter 6">
                  <a:extLst>
                    <a:ext uri="{FF2B5EF4-FFF2-40B4-BE49-F238E27FC236}">
                      <a16:creationId xmlns:a16="http://schemas.microsoft.com/office/drawing/2014/main" id="{1EDC1B29-2EA9-4D40-915F-3F28214599C1}"/>
                    </a:ext>
                  </a:extLst>
                </p:cNvPr>
                <p:cNvSpPr txBox="1">
                  <a:spLocks/>
                </p:cNvSpPr>
                <p:nvPr/>
              </p:nvSpPr>
              <p:spPr bwMode="gray">
                <a:xfrm>
                  <a:off x="5104049" y="2629502"/>
                  <a:ext cx="2743200" cy="182880"/>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a:latin typeface="Calibri" panose="020F0502020204030204" pitchFamily="34" charset="0"/>
                      <a:cs typeface="Calibri" panose="020F0502020204030204" pitchFamily="34" charset="0"/>
                    </a:rPr>
                    <a:t>Does the plan address the CSR?</a:t>
                  </a:r>
                </a:p>
              </p:txBody>
            </p:sp>
            <p:sp>
              <p:nvSpPr>
                <p:cNvPr id="19" name="Textplatzhalter 6">
                  <a:extLst>
                    <a:ext uri="{FF2B5EF4-FFF2-40B4-BE49-F238E27FC236}">
                      <a16:creationId xmlns:a16="http://schemas.microsoft.com/office/drawing/2014/main" id="{07483F42-6CC0-4FA0-A795-4D7ADE458457}"/>
                    </a:ext>
                  </a:extLst>
                </p:cNvPr>
                <p:cNvSpPr txBox="1">
                  <a:spLocks/>
                </p:cNvSpPr>
                <p:nvPr/>
              </p:nvSpPr>
              <p:spPr bwMode="gray">
                <a:xfrm>
                  <a:off x="5104049" y="2896805"/>
                  <a:ext cx="2743200" cy="182880"/>
                </a:xfrm>
                <a:prstGeom prst="rect">
                  <a:avLst/>
                </a:prstGeom>
                <a:solidFill>
                  <a:srgbClr val="92D050"/>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b="1">
                      <a:latin typeface="Calibri" panose="020F0502020204030204" pitchFamily="34" charset="0"/>
                      <a:cs typeface="Calibri" panose="020F0502020204030204" pitchFamily="34" charset="0"/>
                    </a:rPr>
                    <a:t>“green and digital transitions”*</a:t>
                  </a:r>
                </a:p>
              </p:txBody>
            </p:sp>
            <p:sp>
              <p:nvSpPr>
                <p:cNvPr id="20" name="Textplatzhalter 6">
                  <a:extLst>
                    <a:ext uri="{FF2B5EF4-FFF2-40B4-BE49-F238E27FC236}">
                      <a16:creationId xmlns:a16="http://schemas.microsoft.com/office/drawing/2014/main" id="{4A7632A7-6B99-4A81-8C41-1262385A8275}"/>
                    </a:ext>
                  </a:extLst>
                </p:cNvPr>
                <p:cNvSpPr txBox="1">
                  <a:spLocks/>
                </p:cNvSpPr>
                <p:nvPr/>
              </p:nvSpPr>
              <p:spPr bwMode="gray">
                <a:xfrm>
                  <a:off x="5104049" y="3164108"/>
                  <a:ext cx="2743200" cy="182880"/>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a:latin typeface="Calibri" panose="020F0502020204030204" pitchFamily="34" charset="0"/>
                      <a:cs typeface="Calibri" panose="020F0502020204030204" pitchFamily="34" charset="0"/>
                    </a:rPr>
                    <a:t>“lasting impact on MS”</a:t>
                  </a:r>
                </a:p>
              </p:txBody>
            </p:sp>
            <p:sp>
              <p:nvSpPr>
                <p:cNvPr id="21" name="Textplatzhalter 6">
                  <a:extLst>
                    <a:ext uri="{FF2B5EF4-FFF2-40B4-BE49-F238E27FC236}">
                      <a16:creationId xmlns:a16="http://schemas.microsoft.com/office/drawing/2014/main" id="{D7647627-1EBD-4DAC-816C-F5770876C448}"/>
                    </a:ext>
                  </a:extLst>
                </p:cNvPr>
                <p:cNvSpPr txBox="1">
                  <a:spLocks/>
                </p:cNvSpPr>
                <p:nvPr/>
              </p:nvSpPr>
              <p:spPr bwMode="gray">
                <a:xfrm>
                  <a:off x="5104047" y="3417166"/>
                  <a:ext cx="2743200" cy="226280"/>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a:latin typeface="Calibri" panose="020F0502020204030204" pitchFamily="34" charset="0"/>
                      <a:cs typeface="Calibri" panose="020F0502020204030204" pitchFamily="34" charset="0"/>
                    </a:rPr>
                    <a:t>Growth potential, jobs, social impact</a:t>
                  </a:r>
                </a:p>
              </p:txBody>
            </p:sp>
            <p:sp>
              <p:nvSpPr>
                <p:cNvPr id="22" name="Textplatzhalter 6">
                  <a:extLst>
                    <a:ext uri="{FF2B5EF4-FFF2-40B4-BE49-F238E27FC236}">
                      <a16:creationId xmlns:a16="http://schemas.microsoft.com/office/drawing/2014/main" id="{463588F7-ECDE-4E98-9D41-6E20D87CE40A}"/>
                    </a:ext>
                  </a:extLst>
                </p:cNvPr>
                <p:cNvSpPr txBox="1">
                  <a:spLocks/>
                </p:cNvSpPr>
                <p:nvPr/>
              </p:nvSpPr>
              <p:spPr bwMode="gray">
                <a:xfrm>
                  <a:off x="5104047" y="3676223"/>
                  <a:ext cx="2743200" cy="226280"/>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a:latin typeface="Calibri" panose="020F0502020204030204" pitchFamily="34" charset="0"/>
                      <a:cs typeface="Calibri" panose="020F0502020204030204" pitchFamily="34" charset="0"/>
                    </a:rPr>
                    <a:t>Are estimated total costs reasonable?</a:t>
                  </a:r>
                </a:p>
              </p:txBody>
            </p:sp>
            <p:sp>
              <p:nvSpPr>
                <p:cNvPr id="23" name="Textplatzhalter 6">
                  <a:extLst>
                    <a:ext uri="{FF2B5EF4-FFF2-40B4-BE49-F238E27FC236}">
                      <a16:creationId xmlns:a16="http://schemas.microsoft.com/office/drawing/2014/main" id="{8B1AEFD9-E4EE-474F-BD89-29924FF051E1}"/>
                    </a:ext>
                  </a:extLst>
                </p:cNvPr>
                <p:cNvSpPr txBox="1">
                  <a:spLocks/>
                </p:cNvSpPr>
                <p:nvPr/>
              </p:nvSpPr>
              <p:spPr bwMode="gray">
                <a:xfrm>
                  <a:off x="5109289" y="3938978"/>
                  <a:ext cx="2743200" cy="253319"/>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a:latin typeface="Calibri" panose="020F0502020204030204" pitchFamily="34" charset="0"/>
                      <a:cs typeface="Calibri" panose="020F0502020204030204" pitchFamily="34" charset="0"/>
                    </a:rPr>
                    <a:t>Reforms &amp; public investment projects</a:t>
                  </a:r>
                </a:p>
              </p:txBody>
            </p:sp>
            <p:sp>
              <p:nvSpPr>
                <p:cNvPr id="24" name="Textplatzhalter 6">
                  <a:extLst>
                    <a:ext uri="{FF2B5EF4-FFF2-40B4-BE49-F238E27FC236}">
                      <a16:creationId xmlns:a16="http://schemas.microsoft.com/office/drawing/2014/main" id="{A2C068CA-63EC-4E5B-A7EC-44E608CFAF7E}"/>
                    </a:ext>
                  </a:extLst>
                </p:cNvPr>
                <p:cNvSpPr txBox="1">
                  <a:spLocks/>
                </p:cNvSpPr>
                <p:nvPr/>
              </p:nvSpPr>
              <p:spPr bwMode="gray">
                <a:xfrm>
                  <a:off x="5104047" y="4233317"/>
                  <a:ext cx="2743200" cy="182880"/>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a:latin typeface="Calibri" panose="020F0502020204030204" pitchFamily="34" charset="0"/>
                      <a:cs typeface="Calibri" panose="020F0502020204030204" pitchFamily="34" charset="0"/>
                    </a:rPr>
                    <a:t>Effective implementation?</a:t>
                  </a:r>
                </a:p>
              </p:txBody>
            </p:sp>
            <p:sp>
              <p:nvSpPr>
                <p:cNvPr id="25" name="Textplatzhalter 6">
                  <a:extLst>
                    <a:ext uri="{FF2B5EF4-FFF2-40B4-BE49-F238E27FC236}">
                      <a16:creationId xmlns:a16="http://schemas.microsoft.com/office/drawing/2014/main" id="{B3D1E56A-A82A-4B9F-A324-7A90C688323F}"/>
                    </a:ext>
                  </a:extLst>
                </p:cNvPr>
                <p:cNvSpPr txBox="1">
                  <a:spLocks/>
                </p:cNvSpPr>
                <p:nvPr/>
              </p:nvSpPr>
              <p:spPr bwMode="gray">
                <a:xfrm>
                  <a:off x="4761149" y="2629502"/>
                  <a:ext cx="274320" cy="182880"/>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b="1">
                      <a:latin typeface="Calibri" panose="020F0502020204030204" pitchFamily="34" charset="0"/>
                      <a:cs typeface="Calibri" panose="020F0502020204030204" pitchFamily="34" charset="0"/>
                    </a:rPr>
                    <a:t>a)</a:t>
                  </a:r>
                </a:p>
              </p:txBody>
            </p:sp>
            <p:sp>
              <p:nvSpPr>
                <p:cNvPr id="26" name="Textplatzhalter 6">
                  <a:extLst>
                    <a:ext uri="{FF2B5EF4-FFF2-40B4-BE49-F238E27FC236}">
                      <a16:creationId xmlns:a16="http://schemas.microsoft.com/office/drawing/2014/main" id="{59B9751A-663E-45CE-A373-9D3DF406459F}"/>
                    </a:ext>
                  </a:extLst>
                </p:cNvPr>
                <p:cNvSpPr txBox="1">
                  <a:spLocks/>
                </p:cNvSpPr>
                <p:nvPr/>
              </p:nvSpPr>
              <p:spPr bwMode="gray">
                <a:xfrm>
                  <a:off x="4761149" y="2896805"/>
                  <a:ext cx="274320" cy="182880"/>
                </a:xfrm>
                <a:prstGeom prst="rect">
                  <a:avLst/>
                </a:prstGeom>
                <a:solidFill>
                  <a:srgbClr val="92D050"/>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b="1">
                      <a:latin typeface="Calibri" panose="020F0502020204030204" pitchFamily="34" charset="0"/>
                      <a:cs typeface="Calibri" panose="020F0502020204030204" pitchFamily="34" charset="0"/>
                    </a:rPr>
                    <a:t>b)</a:t>
                  </a:r>
                </a:p>
              </p:txBody>
            </p:sp>
            <p:sp>
              <p:nvSpPr>
                <p:cNvPr id="27" name="Textplatzhalter 6">
                  <a:extLst>
                    <a:ext uri="{FF2B5EF4-FFF2-40B4-BE49-F238E27FC236}">
                      <a16:creationId xmlns:a16="http://schemas.microsoft.com/office/drawing/2014/main" id="{C00E28D6-1F58-4775-9D0A-EBEB81C8FA12}"/>
                    </a:ext>
                  </a:extLst>
                </p:cNvPr>
                <p:cNvSpPr txBox="1">
                  <a:spLocks/>
                </p:cNvSpPr>
                <p:nvPr/>
              </p:nvSpPr>
              <p:spPr bwMode="gray">
                <a:xfrm>
                  <a:off x="4761149" y="3698714"/>
                  <a:ext cx="274320" cy="182880"/>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b="1">
                      <a:latin typeface="Calibri" panose="020F0502020204030204" pitchFamily="34" charset="0"/>
                      <a:cs typeface="Calibri" panose="020F0502020204030204" pitchFamily="34" charset="0"/>
                    </a:rPr>
                    <a:t>e)</a:t>
                  </a:r>
                </a:p>
              </p:txBody>
            </p:sp>
            <p:sp>
              <p:nvSpPr>
                <p:cNvPr id="28" name="Textplatzhalter 6">
                  <a:extLst>
                    <a:ext uri="{FF2B5EF4-FFF2-40B4-BE49-F238E27FC236}">
                      <a16:creationId xmlns:a16="http://schemas.microsoft.com/office/drawing/2014/main" id="{D1109E16-0F22-4E2F-A6B1-26EBB866304C}"/>
                    </a:ext>
                  </a:extLst>
                </p:cNvPr>
                <p:cNvSpPr txBox="1">
                  <a:spLocks/>
                </p:cNvSpPr>
                <p:nvPr/>
              </p:nvSpPr>
              <p:spPr bwMode="gray">
                <a:xfrm>
                  <a:off x="4761149" y="3966017"/>
                  <a:ext cx="274320" cy="182880"/>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b="1">
                      <a:latin typeface="Calibri" panose="020F0502020204030204" pitchFamily="34" charset="0"/>
                      <a:cs typeface="Calibri" panose="020F0502020204030204" pitchFamily="34" charset="0"/>
                    </a:rPr>
                    <a:t>f)</a:t>
                  </a:r>
                </a:p>
              </p:txBody>
            </p:sp>
            <p:sp>
              <p:nvSpPr>
                <p:cNvPr id="29" name="Textplatzhalter 6">
                  <a:extLst>
                    <a:ext uri="{FF2B5EF4-FFF2-40B4-BE49-F238E27FC236}">
                      <a16:creationId xmlns:a16="http://schemas.microsoft.com/office/drawing/2014/main" id="{FE120F5E-0ECA-4386-8126-8745D564F0EE}"/>
                    </a:ext>
                  </a:extLst>
                </p:cNvPr>
                <p:cNvSpPr txBox="1">
                  <a:spLocks/>
                </p:cNvSpPr>
                <p:nvPr/>
              </p:nvSpPr>
              <p:spPr bwMode="gray">
                <a:xfrm>
                  <a:off x="4761149" y="4233317"/>
                  <a:ext cx="274320" cy="182880"/>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b="1">
                      <a:latin typeface="Calibri" panose="020F0502020204030204" pitchFamily="34" charset="0"/>
                      <a:cs typeface="Calibri" panose="020F0502020204030204" pitchFamily="34" charset="0"/>
                    </a:rPr>
                    <a:t>g)</a:t>
                  </a:r>
                </a:p>
              </p:txBody>
            </p:sp>
            <p:sp>
              <p:nvSpPr>
                <p:cNvPr id="30" name="Textplatzhalter 6">
                  <a:extLst>
                    <a:ext uri="{FF2B5EF4-FFF2-40B4-BE49-F238E27FC236}">
                      <a16:creationId xmlns:a16="http://schemas.microsoft.com/office/drawing/2014/main" id="{B7E0536C-B958-49AF-8523-FD4B8CDE350D}"/>
                    </a:ext>
                  </a:extLst>
                </p:cNvPr>
                <p:cNvSpPr txBox="1">
                  <a:spLocks/>
                </p:cNvSpPr>
                <p:nvPr/>
              </p:nvSpPr>
              <p:spPr bwMode="gray">
                <a:xfrm>
                  <a:off x="1856022" y="2624063"/>
                  <a:ext cx="2743200" cy="274320"/>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a:latin typeface="Calibri" panose="020F0502020204030204" pitchFamily="34" charset="0"/>
                      <a:cs typeface="Calibri" panose="020F0502020204030204" pitchFamily="34" charset="0"/>
                    </a:rPr>
                    <a:t>Challenges identified in Eur. Semester</a:t>
                  </a:r>
                </a:p>
              </p:txBody>
            </p:sp>
            <p:sp>
              <p:nvSpPr>
                <p:cNvPr id="31" name="Textplatzhalter 6">
                  <a:extLst>
                    <a:ext uri="{FF2B5EF4-FFF2-40B4-BE49-F238E27FC236}">
                      <a16:creationId xmlns:a16="http://schemas.microsoft.com/office/drawing/2014/main" id="{4B147666-4A0B-419E-BA7D-AC4787D33EB9}"/>
                    </a:ext>
                  </a:extLst>
                </p:cNvPr>
                <p:cNvSpPr txBox="1">
                  <a:spLocks/>
                </p:cNvSpPr>
                <p:nvPr/>
              </p:nvSpPr>
              <p:spPr bwMode="gray">
                <a:xfrm>
                  <a:off x="1856022" y="2394098"/>
                  <a:ext cx="2743200" cy="182880"/>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b="1">
                      <a:latin typeface="Calibri" panose="020F0502020204030204" pitchFamily="34" charset="0"/>
                      <a:cs typeface="Calibri" panose="020F0502020204030204" pitchFamily="34" charset="0"/>
                    </a:rPr>
                    <a:t>RRPs – Article 15</a:t>
                  </a:r>
                </a:p>
              </p:txBody>
            </p:sp>
            <p:sp>
              <p:nvSpPr>
                <p:cNvPr id="32" name="Textplatzhalter 6">
                  <a:extLst>
                    <a:ext uri="{FF2B5EF4-FFF2-40B4-BE49-F238E27FC236}">
                      <a16:creationId xmlns:a16="http://schemas.microsoft.com/office/drawing/2014/main" id="{44B89074-B512-45AB-AA5C-01645C1ABB09}"/>
                    </a:ext>
                  </a:extLst>
                </p:cNvPr>
                <p:cNvSpPr txBox="1">
                  <a:spLocks/>
                </p:cNvSpPr>
                <p:nvPr/>
              </p:nvSpPr>
              <p:spPr bwMode="gray">
                <a:xfrm>
                  <a:off x="1866967" y="2976125"/>
                  <a:ext cx="2743200" cy="365760"/>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a:latin typeface="Calibri" panose="020F0502020204030204" pitchFamily="34" charset="0"/>
                      <a:cs typeface="Calibri" panose="020F0502020204030204" pitchFamily="34" charset="0"/>
                    </a:rPr>
                    <a:t>Growth potential, jobs, social impact, green and digital</a:t>
                  </a:r>
                </a:p>
              </p:txBody>
            </p:sp>
            <p:sp>
              <p:nvSpPr>
                <p:cNvPr id="33" name="Textplatzhalter 6">
                  <a:extLst>
                    <a:ext uri="{FF2B5EF4-FFF2-40B4-BE49-F238E27FC236}">
                      <a16:creationId xmlns:a16="http://schemas.microsoft.com/office/drawing/2014/main" id="{C55B7E72-6854-4A24-BAB5-509EA7DBBE43}"/>
                    </a:ext>
                  </a:extLst>
                </p:cNvPr>
                <p:cNvSpPr txBox="1">
                  <a:spLocks/>
                </p:cNvSpPr>
                <p:nvPr/>
              </p:nvSpPr>
              <p:spPr bwMode="gray">
                <a:xfrm>
                  <a:off x="1856022" y="3419627"/>
                  <a:ext cx="2743200" cy="274320"/>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a:latin typeface="Calibri" panose="020F0502020204030204" pitchFamily="34" charset="0"/>
                      <a:cs typeface="Calibri" panose="020F0502020204030204" pitchFamily="34" charset="0"/>
                    </a:rPr>
                    <a:t>Milestones, targets, investment projects</a:t>
                  </a:r>
                </a:p>
              </p:txBody>
            </p:sp>
            <p:sp>
              <p:nvSpPr>
                <p:cNvPr id="34" name="Textplatzhalter 6">
                  <a:extLst>
                    <a:ext uri="{FF2B5EF4-FFF2-40B4-BE49-F238E27FC236}">
                      <a16:creationId xmlns:a16="http://schemas.microsoft.com/office/drawing/2014/main" id="{C060CA54-5431-42DF-AF2D-D51DD7E883DE}"/>
                    </a:ext>
                  </a:extLst>
                </p:cNvPr>
                <p:cNvSpPr txBox="1">
                  <a:spLocks/>
                </p:cNvSpPr>
                <p:nvPr/>
              </p:nvSpPr>
              <p:spPr bwMode="gray">
                <a:xfrm>
                  <a:off x="1856022" y="3771689"/>
                  <a:ext cx="2743200" cy="274320"/>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a:latin typeface="Calibri" panose="020F0502020204030204" pitchFamily="34" charset="0"/>
                      <a:cs typeface="Calibri" panose="020F0502020204030204" pitchFamily="34" charset="0"/>
                    </a:rPr>
                    <a:t>Total costs of the reforms</a:t>
                  </a:r>
                </a:p>
              </p:txBody>
            </p:sp>
            <p:sp>
              <p:nvSpPr>
                <p:cNvPr id="35" name="Textplatzhalter 6">
                  <a:extLst>
                    <a:ext uri="{FF2B5EF4-FFF2-40B4-BE49-F238E27FC236}">
                      <a16:creationId xmlns:a16="http://schemas.microsoft.com/office/drawing/2014/main" id="{BA0B493D-555A-4C6D-9DE5-84AAFBD4FADD}"/>
                    </a:ext>
                  </a:extLst>
                </p:cNvPr>
                <p:cNvSpPr txBox="1">
                  <a:spLocks/>
                </p:cNvSpPr>
                <p:nvPr/>
              </p:nvSpPr>
              <p:spPr bwMode="gray">
                <a:xfrm>
                  <a:off x="1847605" y="4123751"/>
                  <a:ext cx="2743200" cy="274320"/>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a:latin typeface="Calibri" panose="020F0502020204030204" pitchFamily="34" charset="0"/>
                      <a:cs typeface="Calibri" panose="020F0502020204030204" pitchFamily="34" charset="0"/>
                    </a:rPr>
                    <a:t>[and more….]</a:t>
                  </a:r>
                </a:p>
              </p:txBody>
            </p:sp>
          </p:grpSp>
        </p:grpSp>
        <p:grpSp>
          <p:nvGrpSpPr>
            <p:cNvPr id="10" name="Group 7">
              <a:extLst>
                <a:ext uri="{FF2B5EF4-FFF2-40B4-BE49-F238E27FC236}">
                  <a16:creationId xmlns:a16="http://schemas.microsoft.com/office/drawing/2014/main" id="{36EFADD7-4682-4A2D-8630-077CC75A71F7}"/>
                </a:ext>
              </a:extLst>
            </p:cNvPr>
            <p:cNvGrpSpPr/>
            <p:nvPr/>
          </p:nvGrpSpPr>
          <p:grpSpPr>
            <a:xfrm>
              <a:off x="8322844" y="1756211"/>
              <a:ext cx="3402729" cy="3945787"/>
              <a:chOff x="8590475" y="2295525"/>
              <a:chExt cx="3402729" cy="2250554"/>
            </a:xfrm>
          </p:grpSpPr>
          <p:sp>
            <p:nvSpPr>
              <p:cNvPr id="11" name="Textplatzhalter 6">
                <a:extLst>
                  <a:ext uri="{FF2B5EF4-FFF2-40B4-BE49-F238E27FC236}">
                    <a16:creationId xmlns:a16="http://schemas.microsoft.com/office/drawing/2014/main" id="{A667AA1E-CE01-4972-9636-B344DA97C56A}"/>
                  </a:ext>
                </a:extLst>
              </p:cNvPr>
              <p:cNvSpPr txBox="1">
                <a:spLocks/>
              </p:cNvSpPr>
              <p:nvPr/>
            </p:nvSpPr>
            <p:spPr bwMode="gray">
              <a:xfrm>
                <a:off x="8590475" y="2295525"/>
                <a:ext cx="3402729" cy="2250554"/>
              </a:xfrm>
              <a:prstGeom prst="rect">
                <a:avLst/>
              </a:prstGeom>
              <a:noFill/>
              <a:ln>
                <a:solidFill>
                  <a:schemeClr val="tx1"/>
                </a:solidFill>
              </a:ln>
            </p:spPr>
            <p:txBody>
              <a:bodyPr vert="horz" lIns="10800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1800">
                  <a:latin typeface="Calibri" panose="020F0502020204030204" pitchFamily="34" charset="0"/>
                  <a:cs typeface="Calibri" panose="020F0502020204030204" pitchFamily="34" charset="0"/>
                </a:endParaRPr>
              </a:p>
            </p:txBody>
          </p:sp>
          <p:sp>
            <p:nvSpPr>
              <p:cNvPr id="12" name="Textplatzhalter 6">
                <a:extLst>
                  <a:ext uri="{FF2B5EF4-FFF2-40B4-BE49-F238E27FC236}">
                    <a16:creationId xmlns:a16="http://schemas.microsoft.com/office/drawing/2014/main" id="{0B80AF77-095F-438E-AA83-8DD52484C302}"/>
                  </a:ext>
                </a:extLst>
              </p:cNvPr>
              <p:cNvSpPr txBox="1">
                <a:spLocks/>
              </p:cNvSpPr>
              <p:nvPr/>
            </p:nvSpPr>
            <p:spPr bwMode="gray">
              <a:xfrm>
                <a:off x="8733073" y="2384320"/>
                <a:ext cx="3147889" cy="182880"/>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b="1">
                    <a:latin typeface="Calibri" panose="020F0502020204030204" pitchFamily="34" charset="0"/>
                    <a:cs typeface="Calibri" panose="020F0502020204030204" pitchFamily="34" charset="0"/>
                  </a:rPr>
                  <a:t>Risk</a:t>
                </a:r>
              </a:p>
            </p:txBody>
          </p:sp>
          <p:sp>
            <p:nvSpPr>
              <p:cNvPr id="13" name="Textplatzhalter 6">
                <a:extLst>
                  <a:ext uri="{FF2B5EF4-FFF2-40B4-BE49-F238E27FC236}">
                    <a16:creationId xmlns:a16="http://schemas.microsoft.com/office/drawing/2014/main" id="{743DD026-48A6-40D3-B552-C171F1FB7CBC}"/>
                  </a:ext>
                </a:extLst>
              </p:cNvPr>
              <p:cNvSpPr txBox="1">
                <a:spLocks/>
              </p:cNvSpPr>
              <p:nvPr/>
            </p:nvSpPr>
            <p:spPr bwMode="gray">
              <a:xfrm>
                <a:off x="8763967" y="2659415"/>
                <a:ext cx="3108960" cy="1808230"/>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71500" indent="-285750">
                  <a:buFont typeface="Arial" panose="020B0604020202020204" pitchFamily="34" charset="0"/>
                  <a:buChar char="•"/>
                </a:pPr>
                <a:r>
                  <a:rPr lang="en-GB" sz="1800">
                    <a:latin typeface="Calibri" panose="020F0502020204030204" pitchFamily="34" charset="0"/>
                    <a:cs typeface="Calibri" panose="020F0502020204030204" pitchFamily="34" charset="0"/>
                  </a:rPr>
                  <a:t>It is sufficient to address </a:t>
                </a:r>
                <a:r>
                  <a:rPr lang="en-GB" sz="1800" b="1">
                    <a:latin typeface="Calibri" panose="020F0502020204030204" pitchFamily="34" charset="0"/>
                    <a:cs typeface="Calibri" panose="020F0502020204030204" pitchFamily="34" charset="0"/>
                  </a:rPr>
                  <a:t>either</a:t>
                </a:r>
                <a:r>
                  <a:rPr lang="en-GB" sz="1800">
                    <a:latin typeface="Calibri" panose="020F0502020204030204" pitchFamily="34" charset="0"/>
                    <a:cs typeface="Calibri" panose="020F0502020204030204" pitchFamily="34" charset="0"/>
                  </a:rPr>
                  <a:t> “green” </a:t>
                </a:r>
                <a:r>
                  <a:rPr lang="en-GB" sz="1800" b="1">
                    <a:latin typeface="Calibri" panose="020F0502020204030204" pitchFamily="34" charset="0"/>
                    <a:cs typeface="Calibri" panose="020F0502020204030204" pitchFamily="34" charset="0"/>
                  </a:rPr>
                  <a:t>or</a:t>
                </a:r>
                <a:r>
                  <a:rPr lang="en-GB" sz="1800">
                    <a:latin typeface="Calibri" panose="020F0502020204030204" pitchFamily="34" charset="0"/>
                    <a:cs typeface="Calibri" panose="020F0502020204030204" pitchFamily="34" charset="0"/>
                  </a:rPr>
                  <a:t> “digital” criteria in the RRPs (see Annex II, COM proposal)</a:t>
                </a:r>
              </a:p>
              <a:p>
                <a:pPr marL="571500" indent="-285750">
                  <a:buFont typeface="Arial" panose="020B0604020202020204" pitchFamily="34" charset="0"/>
                  <a:buChar char="•"/>
                </a:pPr>
                <a:r>
                  <a:rPr lang="en-GB" sz="1800">
                    <a:latin typeface="Calibri" panose="020F0502020204030204" pitchFamily="34" charset="0"/>
                    <a:cs typeface="Calibri" panose="020F0502020204030204" pitchFamily="34" charset="0"/>
                  </a:rPr>
                  <a:t>Evaluation criteria are only vaguely defined </a:t>
                </a:r>
              </a:p>
              <a:p>
                <a:pPr marL="285750"/>
                <a:r>
                  <a:rPr lang="en-GB" sz="1800" i="1">
                    <a:latin typeface="Calibri" panose="020F0502020204030204" pitchFamily="34" charset="0"/>
                    <a:cs typeface="Calibri" panose="020F0502020204030204" pitchFamily="34" charset="0"/>
                  </a:rPr>
                  <a:t>Example:</a:t>
                </a:r>
                <a:r>
                  <a:rPr lang="en-GB" sz="1800">
                    <a:latin typeface="Calibri" panose="020F0502020204030204" pitchFamily="34" charset="0"/>
                    <a:cs typeface="Calibri" panose="020F0502020204030204" pitchFamily="34" charset="0"/>
                  </a:rPr>
                  <a:t> “</a:t>
                </a:r>
                <a:r>
                  <a:rPr lang="en-GB" sz="1800" b="0" u="none" strike="noStrike" baseline="0">
                    <a:solidFill>
                      <a:srgbClr val="000000"/>
                    </a:solidFill>
                    <a:latin typeface="Calibri" panose="020F0502020204030204" pitchFamily="34" charset="0"/>
                    <a:cs typeface="Calibri" panose="020F0502020204030204" pitchFamily="34" charset="0"/>
                  </a:rPr>
                  <a:t>significantly contribute to establish climate- and environmental-friendly systems (…)”</a:t>
                </a:r>
                <a:endParaRPr lang="en-GB" sz="1800">
                  <a:latin typeface="Calibri" panose="020F0502020204030204" pitchFamily="34" charset="0"/>
                  <a:cs typeface="Calibri" panose="020F0502020204030204" pitchFamily="34" charset="0"/>
                </a:endParaRPr>
              </a:p>
            </p:txBody>
          </p:sp>
        </p:grpSp>
      </p:grpSp>
      <p:sp>
        <p:nvSpPr>
          <p:cNvPr id="38" name="Rectangle 10">
            <a:extLst>
              <a:ext uri="{FF2B5EF4-FFF2-40B4-BE49-F238E27FC236}">
                <a16:creationId xmlns:a16="http://schemas.microsoft.com/office/drawing/2014/main" id="{C8DB66A1-2BA6-4693-BBE7-FEE9A04078D7}"/>
              </a:ext>
            </a:extLst>
          </p:cNvPr>
          <p:cNvSpPr/>
          <p:nvPr/>
        </p:nvSpPr>
        <p:spPr bwMode="gray">
          <a:xfrm>
            <a:off x="464341" y="6479793"/>
            <a:ext cx="11252229" cy="28457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a:solidFill>
                  <a:schemeClr val="tx1"/>
                </a:solidFill>
                <a:latin typeface="Calibri" panose="020F0502020204030204" pitchFamily="34" charset="0"/>
                <a:cs typeface="Calibri" panose="020F0502020204030204" pitchFamily="34" charset="0"/>
              </a:rPr>
              <a:t>*Draft Report by ECON-BUDG (01.09.20) has already proposed to split “green” and “digital” in separate criteria </a:t>
            </a:r>
          </a:p>
        </p:txBody>
      </p:sp>
    </p:spTree>
    <p:extLst>
      <p:ext uri="{BB962C8B-B14F-4D97-AF65-F5344CB8AC3E}">
        <p14:creationId xmlns:p14="http://schemas.microsoft.com/office/powerpoint/2010/main" val="2513548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tertitel 3">
            <a:extLst>
              <a:ext uri="{FF2B5EF4-FFF2-40B4-BE49-F238E27FC236}">
                <a16:creationId xmlns:a16="http://schemas.microsoft.com/office/drawing/2014/main" id="{92B3E78F-264F-40C7-A692-9D6DB7664500}"/>
              </a:ext>
            </a:extLst>
          </p:cNvPr>
          <p:cNvSpPr>
            <a:spLocks noGrp="1"/>
          </p:cNvSpPr>
          <p:nvPr>
            <p:ph type="subTitle" idx="1"/>
          </p:nvPr>
        </p:nvSpPr>
        <p:spPr/>
        <p:txBody>
          <a:bodyPr>
            <a:normAutofit/>
          </a:bodyPr>
          <a:lstStyle/>
          <a:p>
            <a:r>
              <a:rPr lang="en-US" sz="2000" b="0" dirty="0"/>
              <a:t>How to operationalize the do no harm principle?</a:t>
            </a:r>
          </a:p>
        </p:txBody>
      </p:sp>
      <p:sp>
        <p:nvSpPr>
          <p:cNvPr id="3" name="Textplatzhalter 2">
            <a:extLst>
              <a:ext uri="{FF2B5EF4-FFF2-40B4-BE49-F238E27FC236}">
                <a16:creationId xmlns:a16="http://schemas.microsoft.com/office/drawing/2014/main" id="{58BC9F34-6267-4156-8249-BF381489AC2E}"/>
              </a:ext>
            </a:extLst>
          </p:cNvPr>
          <p:cNvSpPr>
            <a:spLocks noGrp="1"/>
          </p:cNvSpPr>
          <p:nvPr>
            <p:ph type="body" sz="quarter" idx="18"/>
          </p:nvPr>
        </p:nvSpPr>
        <p:spPr/>
        <p:txBody>
          <a:bodyPr>
            <a:normAutofit/>
          </a:bodyPr>
          <a:lstStyle/>
          <a:p>
            <a:r>
              <a:rPr lang="en-US" sz="2000" b="0"/>
              <a:t>The EU Taxonomy as a science-based tracking tool (vs. Rio marker)</a:t>
            </a:r>
          </a:p>
        </p:txBody>
      </p:sp>
      <p:sp>
        <p:nvSpPr>
          <p:cNvPr id="5" name="Textplatzhalter 4">
            <a:extLst>
              <a:ext uri="{FF2B5EF4-FFF2-40B4-BE49-F238E27FC236}">
                <a16:creationId xmlns:a16="http://schemas.microsoft.com/office/drawing/2014/main" id="{32F41DFF-ED64-4226-ADDB-EC56F8FC386D}"/>
              </a:ext>
            </a:extLst>
          </p:cNvPr>
          <p:cNvSpPr>
            <a:spLocks noGrp="1"/>
          </p:cNvSpPr>
          <p:nvPr>
            <p:ph type="body" sz="quarter" idx="22"/>
          </p:nvPr>
        </p:nvSpPr>
        <p:spPr/>
        <p:txBody>
          <a:bodyPr>
            <a:normAutofit/>
          </a:bodyPr>
          <a:lstStyle/>
          <a:p>
            <a:r>
              <a:rPr lang="en-US" sz="2000" b="0"/>
              <a:t>Governance</a:t>
            </a:r>
          </a:p>
        </p:txBody>
      </p:sp>
      <p:sp>
        <p:nvSpPr>
          <p:cNvPr id="7" name="Titel 5">
            <a:extLst>
              <a:ext uri="{FF2B5EF4-FFF2-40B4-BE49-F238E27FC236}">
                <a16:creationId xmlns:a16="http://schemas.microsoft.com/office/drawing/2014/main" id="{6C5A655E-3B2B-480A-A8D1-4F9D697BC412}"/>
              </a:ext>
            </a:extLst>
          </p:cNvPr>
          <p:cNvSpPr txBox="1">
            <a:spLocks/>
          </p:cNvSpPr>
          <p:nvPr/>
        </p:nvSpPr>
        <p:spPr>
          <a:xfrm>
            <a:off x="429172" y="558604"/>
            <a:ext cx="9536909" cy="680917"/>
          </a:xfrm>
          <a:prstGeom prst="rect">
            <a:avLst/>
          </a:prstGeom>
        </p:spPr>
        <p:txBody>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800" dirty="0">
                <a:latin typeface="+mn-lt"/>
              </a:rPr>
              <a:t>Outline</a:t>
            </a:r>
          </a:p>
        </p:txBody>
      </p:sp>
      <p:sp>
        <p:nvSpPr>
          <p:cNvPr id="6" name="Untertitel 3">
            <a:extLst>
              <a:ext uri="{FF2B5EF4-FFF2-40B4-BE49-F238E27FC236}">
                <a16:creationId xmlns:a16="http://schemas.microsoft.com/office/drawing/2014/main" id="{DB22A1F4-AA2E-4FF3-B39E-9B3570513811}"/>
              </a:ext>
            </a:extLst>
          </p:cNvPr>
          <p:cNvSpPr txBox="1">
            <a:spLocks/>
          </p:cNvSpPr>
          <p:nvPr/>
        </p:nvSpPr>
        <p:spPr bwMode="gray">
          <a:xfrm>
            <a:off x="2038350" y="2055446"/>
            <a:ext cx="9296401" cy="680917"/>
          </a:xfrm>
          <a:prstGeom prst="rect">
            <a:avLst/>
          </a:prstGeom>
          <a:solidFill>
            <a:srgbClr val="F2F2F2"/>
          </a:solidFill>
        </p:spPr>
        <p:txBody>
          <a:bodyPr vert="horz" lIns="144000" tIns="45720" rIns="144000" bIns="45720" rtlCol="0" anchor="ctr">
            <a:normAutofit/>
          </a:bodyPr>
          <a:lstStyle>
            <a:lvl1pPr marL="0" indent="0" algn="l" defTabSz="914400" rtl="0" eaLnBrk="1" latinLnBrk="0" hangingPunct="1">
              <a:lnSpc>
                <a:spcPct val="100000"/>
              </a:lnSpc>
              <a:spcBef>
                <a:spcPts val="1000"/>
              </a:spcBef>
              <a:spcAft>
                <a:spcPts val="0"/>
              </a:spcAft>
              <a:buFont typeface="Arial" panose="020B0604020202020204" pitchFamily="34" charset="0"/>
              <a:buNone/>
              <a:defRPr sz="1800" b="1" kern="1200" baseline="0">
                <a:solidFill>
                  <a:schemeClr val="tx1"/>
                </a:solidFill>
                <a:latin typeface="+mn-lt"/>
                <a:ea typeface="Verdana" panose="020B0604030504040204" pitchFamily="34" charset="0"/>
                <a:cs typeface="Verdana" panose="020B060403050404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400" kern="1200">
                <a:solidFill>
                  <a:schemeClr val="tx1">
                    <a:tint val="75000"/>
                  </a:schemeClr>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9pPr>
          </a:lstStyle>
          <a:p>
            <a:r>
              <a:rPr lang="en-US" sz="2000" dirty="0"/>
              <a:t>Introduction (Overview and Investment Needs)</a:t>
            </a:r>
          </a:p>
        </p:txBody>
      </p:sp>
      <p:sp>
        <p:nvSpPr>
          <p:cNvPr id="8" name="Untertitel 3">
            <a:extLst>
              <a:ext uri="{FF2B5EF4-FFF2-40B4-BE49-F238E27FC236}">
                <a16:creationId xmlns:a16="http://schemas.microsoft.com/office/drawing/2014/main" id="{DD1AA88E-B933-4B2C-BBE5-CF4F962A5D26}"/>
              </a:ext>
            </a:extLst>
          </p:cNvPr>
          <p:cNvSpPr txBox="1">
            <a:spLocks/>
          </p:cNvSpPr>
          <p:nvPr/>
        </p:nvSpPr>
        <p:spPr bwMode="gray">
          <a:xfrm>
            <a:off x="1068961" y="2055445"/>
            <a:ext cx="769266" cy="680917"/>
          </a:xfrm>
          <a:prstGeom prst="rect">
            <a:avLst/>
          </a:prstGeom>
          <a:solidFill>
            <a:srgbClr val="F2F2F2"/>
          </a:solidFill>
        </p:spPr>
        <p:txBody>
          <a:bodyPr vert="horz" lIns="144000" tIns="45720" rIns="144000" bIns="45720" rtlCol="0" anchor="ctr">
            <a:normAutofit/>
          </a:bodyPr>
          <a:lstStyle>
            <a:lvl1pPr marL="0" indent="0" algn="l" defTabSz="914400" rtl="0" eaLnBrk="1" latinLnBrk="0" hangingPunct="1">
              <a:lnSpc>
                <a:spcPct val="100000"/>
              </a:lnSpc>
              <a:spcBef>
                <a:spcPts val="1000"/>
              </a:spcBef>
              <a:spcAft>
                <a:spcPts val="0"/>
              </a:spcAft>
              <a:buFont typeface="Arial" panose="020B0604020202020204" pitchFamily="34" charset="0"/>
              <a:buNone/>
              <a:defRPr sz="1800" b="1" kern="1200" baseline="0">
                <a:solidFill>
                  <a:schemeClr val="tx1"/>
                </a:solidFill>
                <a:latin typeface="+mn-lt"/>
                <a:ea typeface="Verdana" panose="020B0604030504040204" pitchFamily="34" charset="0"/>
                <a:cs typeface="Verdana" panose="020B060403050404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400" kern="1200">
                <a:solidFill>
                  <a:schemeClr val="tx1">
                    <a:tint val="75000"/>
                  </a:schemeClr>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9pPr>
          </a:lstStyle>
          <a:p>
            <a:pPr algn="ctr"/>
            <a:endParaRPr lang="en-US" sz="2000" dirty="0"/>
          </a:p>
        </p:txBody>
      </p:sp>
    </p:spTree>
    <p:extLst>
      <p:ext uri="{BB962C8B-B14F-4D97-AF65-F5344CB8AC3E}">
        <p14:creationId xmlns:p14="http://schemas.microsoft.com/office/powerpoint/2010/main" val="29795938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F26254E1-36B1-484B-BC7A-4BB76FA09686}"/>
              </a:ext>
            </a:extLst>
          </p:cNvPr>
          <p:cNvSpPr>
            <a:spLocks noGrp="1"/>
          </p:cNvSpPr>
          <p:nvPr>
            <p:ph type="body" sz="quarter" idx="18"/>
          </p:nvPr>
        </p:nvSpPr>
        <p:spPr>
          <a:xfrm>
            <a:off x="291041" y="1242236"/>
            <a:ext cx="11674218" cy="5439937"/>
          </a:xfrm>
        </p:spPr>
        <p:txBody>
          <a:bodyPr/>
          <a:lstStyle/>
          <a:p>
            <a:r>
              <a:rPr lang="en-US" sz="1600" b="1">
                <a:effectLst/>
                <a:latin typeface="Calibri" panose="020F0502020204030204" pitchFamily="34" charset="0"/>
                <a:ea typeface="Calibri" panose="020F0502020204030204" pitchFamily="34" charset="0"/>
                <a:cs typeface="Calibri" panose="020F0502020204030204" pitchFamily="34" charset="0"/>
              </a:rPr>
              <a:t>Coordinating</a:t>
            </a:r>
          </a:p>
          <a:p>
            <a:pPr lvl="1">
              <a:lnSpc>
                <a:spcPct val="100000"/>
              </a:lnSpc>
            </a:pPr>
            <a:r>
              <a:rPr lang="en-US" sz="2000">
                <a:effectLst/>
                <a:latin typeface="Calibri" panose="020F0502020204030204" pitchFamily="34" charset="0"/>
                <a:ea typeface="Calibri" panose="020F0502020204030204" pitchFamily="34" charset="0"/>
                <a:cs typeface="Calibri" panose="020F0502020204030204" pitchFamily="34" charset="0"/>
              </a:rPr>
              <a:t>RR</a:t>
            </a:r>
            <a:r>
              <a:rPr lang="en-US" sz="2000">
                <a:latin typeface="Calibri" panose="020F0502020204030204" pitchFamily="34" charset="0"/>
                <a:ea typeface="Calibri" panose="020F0502020204030204" pitchFamily="34" charset="0"/>
                <a:cs typeface="Calibri" panose="020F0502020204030204" pitchFamily="34" charset="0"/>
              </a:rPr>
              <a:t>P guidance</a:t>
            </a:r>
            <a:endParaRPr lang="en-US" sz="2000">
              <a:effectLst/>
              <a:latin typeface="Calibri" panose="020F0502020204030204" pitchFamily="34" charset="0"/>
              <a:ea typeface="Calibri" panose="020F0502020204030204" pitchFamily="34" charset="0"/>
              <a:cs typeface="Calibri" panose="020F0502020204030204" pitchFamily="34" charset="0"/>
            </a:endParaRPr>
          </a:p>
          <a:p>
            <a:r>
              <a:rPr lang="en-US" sz="1600" b="1">
                <a:effectLst/>
                <a:latin typeface="Calibri" panose="020F0502020204030204" pitchFamily="34" charset="0"/>
                <a:ea typeface="Calibri" panose="020F0502020204030204" pitchFamily="34" charset="0"/>
                <a:cs typeface="Calibri" panose="020F0502020204030204" pitchFamily="34" charset="0"/>
              </a:rPr>
              <a:t>Monitoring</a:t>
            </a:r>
          </a:p>
          <a:p>
            <a:pPr lvl="1">
              <a:lnSpc>
                <a:spcPct val="100000"/>
              </a:lnSpc>
            </a:pPr>
            <a:r>
              <a:rPr lang="en-US" sz="2000">
                <a:effectLst/>
                <a:latin typeface="Calibri" panose="020F0502020204030204" pitchFamily="34" charset="0"/>
                <a:ea typeface="Calibri" panose="020F0502020204030204" pitchFamily="34" charset="0"/>
              </a:rPr>
              <a:t>Similar to MIP (macroeconomic imbalance procedures) exploring whether and in what format an </a:t>
            </a:r>
            <a:r>
              <a:rPr lang="en-US" sz="2000" i="1">
                <a:effectLst/>
                <a:latin typeface="Calibri" panose="020F0502020204030204" pitchFamily="34" charset="0"/>
                <a:ea typeface="Calibri" panose="020F0502020204030204" pitchFamily="34" charset="0"/>
              </a:rPr>
              <a:t>Environmental Scoreboard </a:t>
            </a:r>
            <a:r>
              <a:rPr lang="en-US" sz="2000">
                <a:effectLst/>
                <a:latin typeface="Calibri" panose="020F0502020204030204" pitchFamily="34" charset="0"/>
                <a:ea typeface="Calibri" panose="020F0502020204030204" pitchFamily="34" charset="0"/>
              </a:rPr>
              <a:t>could be of value (e.g</a:t>
            </a:r>
            <a:r>
              <a:rPr lang="en-US" sz="2000">
                <a:latin typeface="Calibri" panose="020F0502020204030204" pitchFamily="34" charset="0"/>
                <a:ea typeface="Calibri" panose="020F0502020204030204" pitchFamily="34" charset="0"/>
              </a:rPr>
              <a:t>. stronger integration with NECPs)</a:t>
            </a:r>
          </a:p>
          <a:p>
            <a:pPr lvl="1">
              <a:lnSpc>
                <a:spcPct val="100000"/>
              </a:lnSpc>
            </a:pPr>
            <a:r>
              <a:rPr lang="en-GB" b="1">
                <a:latin typeface="Calibri" panose="020F0502020204030204" pitchFamily="34" charset="0"/>
                <a:cs typeface="Calibri" panose="020F0502020204030204" pitchFamily="34" charset="0"/>
              </a:rPr>
              <a:t>Improved tracking of climate shares</a:t>
            </a:r>
            <a:endParaRPr lang="en-GB" b="1">
              <a:latin typeface="Calibri" panose="020F0502020204030204" pitchFamily="34" charset="0"/>
              <a:ea typeface="Calibri" panose="020F0502020204030204" pitchFamily="34" charset="0"/>
              <a:cs typeface="Calibri" panose="020F0502020204030204" pitchFamily="34" charset="0"/>
            </a:endParaRPr>
          </a:p>
          <a:p>
            <a:pPr lvl="2">
              <a:lnSpc>
                <a:spcPct val="100000"/>
              </a:lnSpc>
            </a:pPr>
            <a:r>
              <a:rPr lang="en-GB" sz="1600">
                <a:solidFill>
                  <a:srgbClr val="000000"/>
                </a:solidFill>
                <a:latin typeface="Calibri" panose="020F0502020204030204" pitchFamily="34" charset="0"/>
                <a:ea typeface="Calibri" panose="020F0502020204030204" pitchFamily="34" charset="0"/>
                <a:cs typeface="Calibri" panose="020F0502020204030204" pitchFamily="34" charset="0"/>
              </a:rPr>
              <a:t>Use </a:t>
            </a:r>
            <a:r>
              <a:rPr lang="en-US" sz="1600">
                <a:latin typeface="Calibri" panose="020F0502020204030204" pitchFamily="34" charset="0"/>
                <a:ea typeface="Calibri" panose="020F0502020204030204" pitchFamily="34" charset="0"/>
                <a:cs typeface="Times New Roman" panose="02020603050405020304" pitchFamily="18" charset="0"/>
              </a:rPr>
              <a:t>Budgetary surveillance (including national plans): consistency with the green deal</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lvl="2">
              <a:lnSpc>
                <a:spcPct val="100000"/>
              </a:lnSpc>
            </a:pPr>
            <a:r>
              <a:rPr lang="en-US" sz="1600">
                <a:latin typeface="Calibri" panose="020F0502020204030204" pitchFamily="34" charset="0"/>
                <a:cs typeface="Calibri" panose="020F0502020204030204" pitchFamily="34" charset="0"/>
              </a:rPr>
              <a:t>Transparency - using </a:t>
            </a:r>
            <a:r>
              <a:rPr lang="en-GB" sz="1600">
                <a:solidFill>
                  <a:srgbClr val="000000"/>
                </a:solidFill>
                <a:latin typeface="Calibri" panose="020F0502020204030204" pitchFamily="34" charset="0"/>
                <a:cs typeface="Calibri" panose="020F0502020204030204" pitchFamily="34" charset="0"/>
              </a:rPr>
              <a:t>the </a:t>
            </a:r>
            <a:r>
              <a:rPr lang="en-GB" sz="1600">
                <a:solidFill>
                  <a:srgbClr val="000000"/>
                </a:solidFill>
                <a:latin typeface="Calibri" panose="020F0502020204030204" pitchFamily="34" charset="0"/>
                <a:ea typeface="Calibri" panose="020F0502020204030204" pitchFamily="34" charset="0"/>
                <a:cs typeface="Calibri" panose="020F0502020204030204" pitchFamily="34" charset="0"/>
              </a:rPr>
              <a:t>Taxonomy </a:t>
            </a:r>
            <a:r>
              <a:rPr lang="en-US" sz="1600">
                <a:effectLst/>
                <a:latin typeface="Calibri" panose="020F0502020204030204" pitchFamily="34" charset="0"/>
                <a:ea typeface="Calibri" panose="020F0502020204030204" pitchFamily="34" charset="0"/>
                <a:cs typeface="Calibri" panose="020F0502020204030204" pitchFamily="34" charset="0"/>
              </a:rPr>
              <a:t>and the non-financial disclosure framework </a:t>
            </a:r>
            <a:r>
              <a:rPr lang="en-US" sz="1600">
                <a:solidFill>
                  <a:srgbClr val="000000"/>
                </a:solidFill>
                <a:effectLst/>
                <a:latin typeface="Calibri" panose="020F0502020204030204" pitchFamily="34" charset="0"/>
                <a:ea typeface="Calibri" panose="020F0502020204030204" pitchFamily="34" charset="0"/>
                <a:cs typeface="Calibri" panose="020F0502020204030204" pitchFamily="34" charset="0"/>
              </a:rPr>
              <a:t>to </a:t>
            </a:r>
            <a:r>
              <a:rPr lang="en-GB" sz="1600">
                <a:solidFill>
                  <a:srgbClr val="000000"/>
                </a:solidFill>
                <a:latin typeface="Calibri" panose="020F0502020204030204" pitchFamily="34" charset="0"/>
                <a:ea typeface="Calibri" panose="020F0502020204030204" pitchFamily="34" charset="0"/>
                <a:cs typeface="Calibri" panose="020F0502020204030204" pitchFamily="34" charset="0"/>
              </a:rPr>
              <a:t>monitor the set climate share – only investments that fulfil </a:t>
            </a:r>
            <a:r>
              <a:rPr lang="en-US" sz="1600">
                <a:solidFill>
                  <a:srgbClr val="000000"/>
                </a:solidFill>
                <a:effectLst/>
                <a:latin typeface="Calibri" panose="020F0502020204030204" pitchFamily="34" charset="0"/>
                <a:ea typeface="Calibri" panose="020F0502020204030204" pitchFamily="34" charset="0"/>
                <a:cs typeface="Calibri" panose="020F0502020204030204" pitchFamily="34" charset="0"/>
              </a:rPr>
              <a:t>the </a:t>
            </a:r>
            <a:r>
              <a:rPr lang="en-GB" sz="1600">
                <a:solidFill>
                  <a:srgbClr val="000000"/>
                </a:solidFill>
                <a:latin typeface="Calibri" panose="020F0502020204030204" pitchFamily="34" charset="0"/>
                <a:ea typeface="Calibri" panose="020F0502020204030204" pitchFamily="34" charset="0"/>
                <a:cs typeface="Calibri" panose="020F0502020204030204" pitchFamily="34" charset="0"/>
              </a:rPr>
              <a:t>evaluation criteria can qualify as green</a:t>
            </a:r>
          </a:p>
          <a:p>
            <a:pPr lvl="2">
              <a:lnSpc>
                <a:spcPct val="100000"/>
              </a:lnSpc>
            </a:pPr>
            <a:r>
              <a:rPr lang="en-GB" sz="1600">
                <a:solidFill>
                  <a:srgbClr val="000000"/>
                </a:solidFill>
                <a:latin typeface="Calibri" panose="020F0502020204030204" pitchFamily="34" charset="0"/>
                <a:ea typeface="Calibri" panose="020F0502020204030204" pitchFamily="34" charset="0"/>
                <a:cs typeface="Calibri" panose="020F0502020204030204" pitchFamily="34" charset="0"/>
              </a:rPr>
              <a:t>MFF </a:t>
            </a:r>
            <a:r>
              <a:rPr lang="en-US" sz="1600">
                <a:solidFill>
                  <a:srgbClr val="000000"/>
                </a:solidFill>
                <a:effectLst/>
                <a:latin typeface="Calibri" panose="020F0502020204030204" pitchFamily="34" charset="0"/>
                <a:ea typeface="Calibri" panose="020F0502020204030204" pitchFamily="34" charset="0"/>
                <a:cs typeface="Calibri" panose="020F0502020204030204" pitchFamily="34" charset="0"/>
              </a:rPr>
              <a:t>and </a:t>
            </a:r>
            <a:r>
              <a:rPr lang="en-GB" sz="1600">
                <a:solidFill>
                  <a:srgbClr val="000000"/>
                </a:solidFill>
                <a:latin typeface="Calibri" panose="020F0502020204030204" pitchFamily="34" charset="0"/>
                <a:ea typeface="Calibri" panose="020F0502020204030204" pitchFamily="34" charset="0"/>
                <a:cs typeface="Calibri" panose="020F0502020204030204" pitchFamily="34" charset="0"/>
              </a:rPr>
              <a:t>NGEU must avoid harm – thus, the “do no harm” principle should apply </a:t>
            </a:r>
            <a:r>
              <a:rPr lang="en-US" sz="1600">
                <a:solidFill>
                  <a:srgbClr val="000000"/>
                </a:solidFill>
                <a:effectLst/>
                <a:latin typeface="Calibri" panose="020F0502020204030204" pitchFamily="34" charset="0"/>
                <a:ea typeface="Calibri" panose="020F0502020204030204" pitchFamily="34" charset="0"/>
                <a:cs typeface="Calibri" panose="020F0502020204030204" pitchFamily="34" charset="0"/>
              </a:rPr>
              <a:t>to </a:t>
            </a:r>
            <a:r>
              <a:rPr lang="en-GB" sz="1600" u="sng">
                <a:solidFill>
                  <a:srgbClr val="000000"/>
                </a:solidFill>
                <a:latin typeface="Calibri" panose="020F0502020204030204" pitchFamily="34" charset="0"/>
                <a:ea typeface="Calibri" panose="020F0502020204030204" pitchFamily="34" charset="0"/>
                <a:cs typeface="Calibri" panose="020F0502020204030204" pitchFamily="34" charset="0"/>
              </a:rPr>
              <a:t>all</a:t>
            </a:r>
            <a:r>
              <a:rPr lang="en-GB" sz="1600">
                <a:solidFill>
                  <a:srgbClr val="000000"/>
                </a:solidFill>
                <a:latin typeface="Calibri" panose="020F0502020204030204" pitchFamily="34" charset="0"/>
                <a:ea typeface="Calibri" panose="020F0502020204030204" pitchFamily="34" charset="0"/>
                <a:cs typeface="Calibri" panose="020F0502020204030204" pitchFamily="34" charset="0"/>
              </a:rPr>
              <a:t> investments</a:t>
            </a:r>
            <a:r>
              <a:rPr lang="en-GB" sz="1600" baseline="30000">
                <a:solidFill>
                  <a:srgbClr val="000000"/>
                </a:solidFill>
                <a:latin typeface="Calibri" panose="020F0502020204030204" pitchFamily="34" charset="0"/>
                <a:ea typeface="Calibri" panose="020F0502020204030204" pitchFamily="34" charset="0"/>
                <a:cs typeface="Calibri" panose="020F0502020204030204" pitchFamily="34" charset="0"/>
              </a:rPr>
              <a:t>1 </a:t>
            </a:r>
            <a:r>
              <a:rPr lang="en-US" sz="1600">
                <a:solidFill>
                  <a:srgbClr val="000000"/>
                </a:solidFill>
                <a:latin typeface="Calibri" panose="020F0502020204030204" pitchFamily="34" charset="0"/>
                <a:ea typeface="Calibri" panose="020F0502020204030204" pitchFamily="34" charset="0"/>
                <a:cs typeface="Calibri" panose="020F0502020204030204" pitchFamily="34" charset="0"/>
              </a:rPr>
              <a:t>by building on </a:t>
            </a:r>
            <a:r>
              <a:rPr lang="en-GB" sz="1600">
                <a:solidFill>
                  <a:srgbClr val="000000"/>
                </a:solidFill>
                <a:latin typeface="Calibri" panose="020F0502020204030204" pitchFamily="34" charset="0"/>
                <a:ea typeface="Calibri" panose="020F0502020204030204" pitchFamily="34" charset="0"/>
                <a:cs typeface="Calibri" panose="020F0502020204030204" pitchFamily="34" charset="0"/>
              </a:rPr>
              <a:t>sectoral exclusion lists could be operationalised relatively quickly </a:t>
            </a:r>
            <a:r>
              <a:rPr lang="en-US" sz="1600">
                <a:solidFill>
                  <a:srgbClr val="000000"/>
                </a:solidFill>
                <a:latin typeface="Calibri" panose="020F0502020204030204" pitchFamily="34" charset="0"/>
                <a:ea typeface="Calibri" panose="020F0502020204030204" pitchFamily="34" charset="0"/>
                <a:cs typeface="Calibri" panose="020F0502020204030204" pitchFamily="34" charset="0"/>
              </a:rPr>
              <a:t>and reforming the much-criticized current approach based on “Rio markers”</a:t>
            </a:r>
            <a:endParaRPr lang="en-GB" sz="1600" baseline="30000">
              <a:solidFill>
                <a:srgbClr val="000000"/>
              </a:solidFill>
              <a:latin typeface="Calibri" panose="020F0502020204030204" pitchFamily="34" charset="0"/>
              <a:ea typeface="Calibri" panose="020F0502020204030204" pitchFamily="34" charset="0"/>
              <a:cs typeface="Calibri" panose="020F0502020204030204" pitchFamily="34" charset="0"/>
            </a:endParaRPr>
          </a:p>
          <a:p>
            <a:r>
              <a:rPr lang="en-US" sz="1600" b="1">
                <a:effectLst/>
                <a:latin typeface="Calibri" panose="020F0502020204030204" pitchFamily="34" charset="0"/>
                <a:ea typeface="Calibri" panose="020F0502020204030204" pitchFamily="34" charset="0"/>
                <a:cs typeface="Calibri" panose="020F0502020204030204" pitchFamily="34" charset="0"/>
              </a:rPr>
              <a:t>Providing recommendations through established European Semester structure and </a:t>
            </a:r>
            <a:r>
              <a:rPr lang="en-US" sz="1600" b="1">
                <a:latin typeface="Calibri" panose="020F0502020204030204" pitchFamily="34" charset="0"/>
                <a:ea typeface="Calibri" panose="020F0502020204030204" pitchFamily="34" charset="0"/>
                <a:cs typeface="Calibri" panose="020F0502020204030204" pitchFamily="34" charset="0"/>
              </a:rPr>
              <a:t>s</a:t>
            </a:r>
            <a:r>
              <a:rPr lang="en-US" sz="1600" b="1">
                <a:effectLst/>
                <a:latin typeface="Calibri" panose="020F0502020204030204" pitchFamily="34" charset="0"/>
                <a:ea typeface="Calibri" panose="020F0502020204030204" pitchFamily="34" charset="0"/>
                <a:cs typeface="Calibri" panose="020F0502020204030204" pitchFamily="34" charset="0"/>
              </a:rPr>
              <a:t>upport at national level </a:t>
            </a:r>
          </a:p>
          <a:p>
            <a:pPr lvl="1"/>
            <a:r>
              <a:rPr lang="en-US" sz="2000">
                <a:effectLst/>
                <a:latin typeface="Calibri" panose="020F0502020204030204" pitchFamily="34" charset="0"/>
                <a:ea typeface="Calibri" panose="020F0502020204030204" pitchFamily="34" charset="0"/>
                <a:cs typeface="Calibri" panose="020F0502020204030204" pitchFamily="34" charset="0"/>
              </a:rPr>
              <a:t>Capacity</a:t>
            </a:r>
            <a:r>
              <a:rPr lang="en-US" sz="2000">
                <a:latin typeface="Calibri" panose="020F0502020204030204" pitchFamily="34" charset="0"/>
                <a:ea typeface="Calibri" panose="020F0502020204030204" pitchFamily="34" charset="0"/>
                <a:cs typeface="Calibri" panose="020F0502020204030204" pitchFamily="34" charset="0"/>
              </a:rPr>
              <a:t> building (e.g. “National </a:t>
            </a:r>
            <a:r>
              <a:rPr lang="en-US" sz="2000" err="1">
                <a:latin typeface="Calibri" panose="020F0502020204030204" pitchFamily="34" charset="0"/>
                <a:ea typeface="Calibri" panose="020F0502020204030204" pitchFamily="34" charset="0"/>
                <a:cs typeface="Calibri" panose="020F0502020204030204" pitchFamily="34" charset="0"/>
              </a:rPr>
              <a:t>centres</a:t>
            </a:r>
            <a:r>
              <a:rPr lang="en-US" sz="2000">
                <a:latin typeface="Calibri" panose="020F0502020204030204" pitchFamily="34" charset="0"/>
                <a:ea typeface="Calibri" panose="020F0502020204030204" pitchFamily="34" charset="0"/>
                <a:cs typeface="Calibri" panose="020F0502020204030204" pitchFamily="34" charset="0"/>
              </a:rPr>
              <a:t> of Excellence” and “regional hubs” approach) </a:t>
            </a:r>
          </a:p>
          <a:p>
            <a:pPr lvl="1">
              <a:lnSpc>
                <a:spcPct val="100000"/>
              </a:lnSpc>
            </a:pPr>
            <a:r>
              <a:rPr lang="en-US" sz="2000">
                <a:effectLst/>
                <a:latin typeface="Calibri" panose="020F0502020204030204" pitchFamily="34" charset="0"/>
                <a:ea typeface="Calibri" panose="020F0502020204030204" pitchFamily="34" charset="0"/>
                <a:cs typeface="Calibri" panose="020F0502020204030204" pitchFamily="34" charset="0"/>
              </a:rPr>
              <a:t>MFF climate share commensurate with investment needs</a:t>
            </a:r>
          </a:p>
          <a:p>
            <a:pPr lvl="1">
              <a:lnSpc>
                <a:spcPct val="100000"/>
              </a:lnSpc>
            </a:pPr>
            <a:r>
              <a:rPr lang="en-US" sz="2000">
                <a:latin typeface="Calibri" panose="020F0502020204030204" pitchFamily="34" charset="0"/>
                <a:ea typeface="Calibri" panose="020F0502020204030204" pitchFamily="34" charset="0"/>
                <a:cs typeface="Calibri" panose="020F0502020204030204" pitchFamily="34" charset="0"/>
              </a:rPr>
              <a:t>Green capacity booster for DG REFORM</a:t>
            </a:r>
            <a:endParaRPr lang="en-US" sz="2000">
              <a:effectLst/>
              <a:latin typeface="Calibri" panose="020F0502020204030204" pitchFamily="34" charset="0"/>
              <a:ea typeface="Calibri" panose="020F0502020204030204" pitchFamily="34" charset="0"/>
              <a:cs typeface="Calibri" panose="020F0502020204030204" pitchFamily="34" charset="0"/>
            </a:endParaRPr>
          </a:p>
          <a:p>
            <a:pPr lvl="1">
              <a:lnSpc>
                <a:spcPct val="100000"/>
              </a:lnSpc>
            </a:pPr>
            <a:endParaRPr lang="en-GB">
              <a:effectLst/>
              <a:latin typeface="Calibri" panose="020F0502020204030204" pitchFamily="34" charset="0"/>
              <a:ea typeface="Calibri" panose="020F0502020204030204" pitchFamily="34" charset="0"/>
              <a:cs typeface="Times New Roman" panose="02020603050405020304" pitchFamily="18" charset="0"/>
            </a:endParaRPr>
          </a:p>
          <a:p>
            <a:endParaRPr lang="en-GB" sz="1600">
              <a:latin typeface="Calibri" panose="020F0502020204030204" pitchFamily="34" charset="0"/>
              <a:ea typeface="Calibri" panose="020F0502020204030204" pitchFamily="34" charset="0"/>
              <a:cs typeface="Times New Roman" panose="02020603050405020304" pitchFamily="18" charset="0"/>
            </a:endParaRPr>
          </a:p>
          <a:p>
            <a:endParaRPr lang="en-GB" sz="1600">
              <a:effectLst/>
              <a:latin typeface="Calibri" panose="020F0502020204030204" pitchFamily="34" charset="0"/>
              <a:ea typeface="Calibri" panose="020F0502020204030204" pitchFamily="34" charset="0"/>
              <a:cs typeface="Times New Roman" panose="02020603050405020304" pitchFamily="18" charset="0"/>
            </a:endParaRPr>
          </a:p>
          <a:p>
            <a:endParaRPr lang="en-GB" sz="1600">
              <a:latin typeface="Calibri" panose="020F0502020204030204" pitchFamily="34" charset="0"/>
              <a:cs typeface="Calibri" panose="020F0502020204030204" pitchFamily="34" charset="0"/>
            </a:endParaRPr>
          </a:p>
        </p:txBody>
      </p:sp>
      <p:sp>
        <p:nvSpPr>
          <p:cNvPr id="5" name="Title 4">
            <a:extLst>
              <a:ext uri="{FF2B5EF4-FFF2-40B4-BE49-F238E27FC236}">
                <a16:creationId xmlns:a16="http://schemas.microsoft.com/office/drawing/2014/main" id="{139864E9-3DE3-4B8E-AEB0-CCFB8F3CBCCB}"/>
              </a:ext>
            </a:extLst>
          </p:cNvPr>
          <p:cNvSpPr>
            <a:spLocks noGrp="1"/>
          </p:cNvSpPr>
          <p:nvPr>
            <p:ph type="title"/>
          </p:nvPr>
        </p:nvSpPr>
        <p:spPr/>
        <p:txBody>
          <a:bodyPr>
            <a:noAutofit/>
          </a:bodyPr>
          <a:lstStyle/>
          <a:p>
            <a:r>
              <a:rPr lang="en-GB" sz="2800" b="0">
                <a:latin typeface="Calibri" panose="020F0502020204030204" pitchFamily="34" charset="0"/>
                <a:cs typeface="Calibri" panose="020F0502020204030204" pitchFamily="34" charset="0"/>
              </a:rPr>
              <a:t>Potential Elements of an Integrated Governance Mechanism for the Green Deal </a:t>
            </a:r>
          </a:p>
        </p:txBody>
      </p:sp>
      <p:sp>
        <p:nvSpPr>
          <p:cNvPr id="4" name="Textplatzhalter 6">
            <a:hlinkClick r:id="rId3"/>
            <a:extLst>
              <a:ext uri="{FF2B5EF4-FFF2-40B4-BE49-F238E27FC236}">
                <a16:creationId xmlns:a16="http://schemas.microsoft.com/office/drawing/2014/main" id="{25FA25E1-6555-4CDA-A2E7-8AA8D6AD54C6}"/>
              </a:ext>
            </a:extLst>
          </p:cNvPr>
          <p:cNvSpPr txBox="1">
            <a:spLocks/>
          </p:cNvSpPr>
          <p:nvPr/>
        </p:nvSpPr>
        <p:spPr bwMode="gray">
          <a:xfrm>
            <a:off x="9626885" y="5912559"/>
            <a:ext cx="2274074" cy="697695"/>
          </a:xfrm>
          <a:prstGeom prst="rect">
            <a:avLst/>
          </a:prstGeom>
          <a:no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900"/>
              </a:spcAft>
              <a:buClr>
                <a:srgbClr val="A5A5A5"/>
              </a:buClr>
              <a:buSzTx/>
              <a:buFont typeface="Flexo" pitchFamily="50" charset="0"/>
              <a:buNone/>
              <a:tabLst/>
              <a:defRPr/>
            </a:pPr>
            <a:r>
              <a:rPr kumimoji="0" lang="en-US" sz="1200" b="0" i="0" u="none" strike="noStrike" kern="1200" cap="none" spc="0" normalizeH="0" baseline="0" noProof="0">
                <a:ln>
                  <a:noFill/>
                </a:ln>
                <a:solidFill>
                  <a:prstClr val="black"/>
                </a:solidFill>
                <a:effectLst/>
                <a:uLnTx/>
                <a:uFillTx/>
                <a:latin typeface="Calibri" panose="020F0502020204030204" pitchFamily="34" charset="0"/>
                <a:ea typeface="Verdana" panose="020B0604030504040204" pitchFamily="34" charset="0"/>
                <a:cs typeface="Calibri" panose="020F0502020204030204" pitchFamily="34" charset="0"/>
              </a:rPr>
              <a:t>1) As recommended by the statement of the TEG “</a:t>
            </a:r>
            <a:r>
              <a:rPr kumimoji="0" lang="en-GB" sz="1200" b="0" i="0" u="none" strike="noStrike" kern="1200" cap="none" spc="0" normalizeH="0" baseline="0" noProof="0">
                <a:ln>
                  <a:noFill/>
                </a:ln>
                <a:solidFill>
                  <a:schemeClr val="bg2">
                    <a:lumMod val="25000"/>
                  </a:schemeClr>
                </a:solidFill>
                <a:effectLst/>
                <a:uLnTx/>
                <a:uFillTx/>
                <a:latin typeface="Calibri" panose="020F0502020204030204" pitchFamily="34" charset="0"/>
                <a:ea typeface="Verdana" panose="020B060403050404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5 high-level principles for Recovery &amp; Resilience</a:t>
            </a:r>
            <a:r>
              <a:rPr kumimoji="0" lang="en-US" sz="1200" b="0" i="0" u="none" strike="noStrike" kern="1200" cap="none" spc="0" normalizeH="0" baseline="0" noProof="0">
                <a:ln>
                  <a:noFill/>
                </a:ln>
                <a:solidFill>
                  <a:prstClr val="black"/>
                </a:solidFill>
                <a:effectLst/>
                <a:uLnTx/>
                <a:uFillTx/>
                <a:latin typeface="Calibri" panose="020F0502020204030204" pitchFamily="34" charset="0"/>
                <a:ea typeface="Verdana" panose="020B0604030504040204" pitchFamily="34" charset="0"/>
                <a:cs typeface="Calibri" panose="020F0502020204030204" pitchFamily="34" charset="0"/>
              </a:rPr>
              <a:t>”</a:t>
            </a:r>
          </a:p>
        </p:txBody>
      </p:sp>
    </p:spTree>
    <p:extLst>
      <p:ext uri="{BB962C8B-B14F-4D97-AF65-F5344CB8AC3E}">
        <p14:creationId xmlns:p14="http://schemas.microsoft.com/office/powerpoint/2010/main" val="6505035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FE808A-2B46-4612-A60B-2B1695359068}"/>
              </a:ext>
            </a:extLst>
          </p:cNvPr>
          <p:cNvSpPr>
            <a:spLocks noGrp="1"/>
          </p:cNvSpPr>
          <p:nvPr>
            <p:ph type="title"/>
          </p:nvPr>
        </p:nvSpPr>
        <p:spPr/>
        <p:txBody>
          <a:bodyPr>
            <a:normAutofit/>
          </a:bodyPr>
          <a:lstStyle/>
          <a:p>
            <a:r>
              <a:rPr lang="en-GB" sz="2800">
                <a:latin typeface="Calibri" panose="020F0502020204030204" pitchFamily="34" charset="0"/>
                <a:cs typeface="Calibri" panose="020F0502020204030204" pitchFamily="34" charset="0"/>
              </a:rPr>
              <a:t>Monitoring: Capturing environmental factors through the European Semester</a:t>
            </a:r>
            <a:endParaRPr lang="en-US" sz="2800"/>
          </a:p>
        </p:txBody>
      </p:sp>
      <p:graphicFrame>
        <p:nvGraphicFramePr>
          <p:cNvPr id="4" name="Content Placeholder 3">
            <a:extLst>
              <a:ext uri="{FF2B5EF4-FFF2-40B4-BE49-F238E27FC236}">
                <a16:creationId xmlns:a16="http://schemas.microsoft.com/office/drawing/2014/main" id="{50C75D65-4BA8-4D18-BCB6-E178301C2220}"/>
              </a:ext>
            </a:extLst>
          </p:cNvPr>
          <p:cNvGraphicFramePr>
            <a:graphicFrameLocks/>
          </p:cNvGraphicFramePr>
          <p:nvPr>
            <p:extLst>
              <p:ext uri="{D42A27DB-BD31-4B8C-83A1-F6EECF244321}">
                <p14:modId xmlns:p14="http://schemas.microsoft.com/office/powerpoint/2010/main" val="3438098786"/>
              </p:ext>
            </p:extLst>
          </p:nvPr>
        </p:nvGraphicFramePr>
        <p:xfrm>
          <a:off x="838200" y="2058909"/>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260AFA12-958F-46FB-818C-1519B158E7D5}"/>
              </a:ext>
            </a:extLst>
          </p:cNvPr>
          <p:cNvSpPr txBox="1"/>
          <p:nvPr/>
        </p:nvSpPr>
        <p:spPr>
          <a:xfrm>
            <a:off x="397666" y="1342879"/>
            <a:ext cx="10769895" cy="584775"/>
          </a:xfrm>
          <a:prstGeom prst="rect">
            <a:avLst/>
          </a:prstGeom>
          <a:noFill/>
        </p:spPr>
        <p:txBody>
          <a:bodyPr wrap="square">
            <a:spAutoFit/>
          </a:bodyPr>
          <a:lstStyle/>
          <a:p>
            <a:pPr algn="just"/>
            <a:r>
              <a:rPr lang="en-GB" sz="1600" b="0">
                <a:latin typeface="Calibri" panose="020F0502020204030204" pitchFamily="34" charset="0"/>
                <a:cs typeface="Calibri" panose="020F0502020204030204" pitchFamily="34" charset="0"/>
              </a:rPr>
              <a:t>Proposing an </a:t>
            </a:r>
            <a:r>
              <a:rPr lang="en-GB" sz="1600" b="1">
                <a:latin typeface="Calibri" panose="020F0502020204030204" pitchFamily="34" charset="0"/>
                <a:cs typeface="Calibri" panose="020F0502020204030204" pitchFamily="34" charset="0"/>
              </a:rPr>
              <a:t>environmental scoreboard</a:t>
            </a:r>
            <a:r>
              <a:rPr lang="en-GB" sz="1600" b="0">
                <a:latin typeface="Calibri" panose="020F0502020204030204" pitchFamily="34" charset="0"/>
                <a:cs typeface="Calibri" panose="020F0502020204030204" pitchFamily="34" charset="0"/>
              </a:rPr>
              <a:t> in support of the European Semester’s Macroeconomic imbalance procedure scoreboard (MIP) to strengthen the implementation of the Green Deal on the national level</a:t>
            </a:r>
            <a:endParaRPr lang="en-GB" sz="160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416914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41B6BD-0D99-46D8-934C-B71BC0CB2409}"/>
              </a:ext>
            </a:extLst>
          </p:cNvPr>
          <p:cNvSpPr>
            <a:spLocks noGrp="1"/>
          </p:cNvSpPr>
          <p:nvPr>
            <p:ph type="title"/>
          </p:nvPr>
        </p:nvSpPr>
        <p:spPr/>
        <p:txBody>
          <a:bodyPr>
            <a:normAutofit/>
          </a:bodyPr>
          <a:lstStyle/>
          <a:p>
            <a:r>
              <a:rPr lang="en-GB" sz="2800">
                <a:latin typeface="Calibri" panose="020F0502020204030204" pitchFamily="34" charset="0"/>
                <a:cs typeface="Calibri" panose="020F0502020204030204" pitchFamily="34" charset="0"/>
              </a:rPr>
              <a:t>The case for an Environmental Scoreboard in the ES</a:t>
            </a:r>
            <a:endParaRPr lang="en-US" sz="2800"/>
          </a:p>
        </p:txBody>
      </p:sp>
      <p:sp>
        <p:nvSpPr>
          <p:cNvPr id="4" name="Content Placeholder 2">
            <a:extLst>
              <a:ext uri="{FF2B5EF4-FFF2-40B4-BE49-F238E27FC236}">
                <a16:creationId xmlns:a16="http://schemas.microsoft.com/office/drawing/2014/main" id="{189AAD21-66B1-4AB9-A530-B7808A6DC215}"/>
              </a:ext>
            </a:extLst>
          </p:cNvPr>
          <p:cNvSpPr txBox="1">
            <a:spLocks/>
          </p:cNvSpPr>
          <p:nvPr/>
        </p:nvSpPr>
        <p:spPr>
          <a:xfrm>
            <a:off x="2689810" y="1277471"/>
            <a:ext cx="9025932" cy="465548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pPr>
            <a:r>
              <a:rPr lang="en-GB" sz="2000">
                <a:latin typeface="Calibri" panose="020F0502020204030204" pitchFamily="34" charset="0"/>
                <a:cs typeface="Calibri" panose="020F0502020204030204" pitchFamily="34" charset="0"/>
              </a:rPr>
              <a:t>Main topic of the ES in recent years has been the lack of investments, delivering the Green Deal requires the ES to re-gear to address the lack of </a:t>
            </a:r>
            <a:r>
              <a:rPr lang="en-GB" sz="2000" i="1">
                <a:latin typeface="Calibri" panose="020F0502020204030204" pitchFamily="34" charset="0"/>
                <a:cs typeface="Calibri" panose="020F0502020204030204" pitchFamily="34" charset="0"/>
              </a:rPr>
              <a:t>green</a:t>
            </a:r>
            <a:r>
              <a:rPr lang="en-GB" sz="2000">
                <a:latin typeface="Calibri" panose="020F0502020204030204" pitchFamily="34" charset="0"/>
                <a:cs typeface="Calibri" panose="020F0502020204030204" pitchFamily="34" charset="0"/>
              </a:rPr>
              <a:t> investments</a:t>
            </a:r>
          </a:p>
          <a:p>
            <a:pPr>
              <a:lnSpc>
                <a:spcPct val="120000"/>
              </a:lnSpc>
            </a:pPr>
            <a:r>
              <a:rPr lang="en-GB" sz="2000">
                <a:latin typeface="Calibri" panose="020F0502020204030204" pitchFamily="34" charset="0"/>
                <a:cs typeface="Calibri" panose="020F0502020204030204" pitchFamily="34" charset="0"/>
              </a:rPr>
              <a:t>Covid-19 has put even more pressure on delivering the EU Green Deal, but has also led to increased public spending which limits the fiscal space in the future </a:t>
            </a:r>
          </a:p>
          <a:p>
            <a:pPr lvl="2">
              <a:lnSpc>
                <a:spcPct val="100000"/>
              </a:lnSpc>
            </a:pPr>
            <a:r>
              <a:rPr lang="en-GB" sz="1800">
                <a:latin typeface="Calibri" panose="020F0502020204030204" pitchFamily="34" charset="0"/>
                <a:cs typeface="Calibri" panose="020F0502020204030204" pitchFamily="34" charset="0"/>
              </a:rPr>
              <a:t>Progress on the EU Green Deal needs to monitored closely and supported when necessary </a:t>
            </a:r>
          </a:p>
          <a:p>
            <a:pPr lvl="2">
              <a:lnSpc>
                <a:spcPct val="100000"/>
              </a:lnSpc>
            </a:pPr>
            <a:r>
              <a:rPr lang="en-GB" sz="1800">
                <a:latin typeface="Calibri" panose="020F0502020204030204" pitchFamily="34" charset="0"/>
                <a:cs typeface="Calibri" panose="020F0502020204030204" pitchFamily="34" charset="0"/>
              </a:rPr>
              <a:t>EU needs to be able offer guidance and spot the need for additional policy action quickly </a:t>
            </a:r>
          </a:p>
          <a:p>
            <a:pPr lvl="2">
              <a:lnSpc>
                <a:spcPct val="100000"/>
              </a:lnSpc>
            </a:pPr>
            <a:r>
              <a:rPr lang="en-GB" sz="1800">
                <a:latin typeface="Calibri" panose="020F0502020204030204" pitchFamily="34" charset="0"/>
                <a:cs typeface="Calibri" panose="020F0502020204030204" pitchFamily="34" charset="0"/>
              </a:rPr>
              <a:t>Early warning system allows for early corrective action</a:t>
            </a:r>
          </a:p>
          <a:p>
            <a:pPr lvl="2">
              <a:lnSpc>
                <a:spcPct val="100000"/>
              </a:lnSpc>
            </a:pPr>
            <a:r>
              <a:rPr lang="en-GB" sz="1800">
                <a:latin typeface="Calibri" panose="020F0502020204030204" pitchFamily="34" charset="0"/>
                <a:cs typeface="Calibri" panose="020F0502020204030204" pitchFamily="34" charset="0"/>
              </a:rPr>
              <a:t>Environmental Scoreboard supports of the NECP implementation and review</a:t>
            </a:r>
          </a:p>
          <a:p>
            <a:pPr algn="just">
              <a:lnSpc>
                <a:spcPct val="120000"/>
              </a:lnSpc>
            </a:pPr>
            <a:r>
              <a:rPr lang="en-GB" sz="2000">
                <a:latin typeface="Calibri" panose="020F0502020204030204" pitchFamily="34" charset="0"/>
                <a:cs typeface="Calibri" panose="020F0502020204030204" pitchFamily="34" charset="0"/>
              </a:rPr>
              <a:t>Climate tracking (e.g. with the Taxonomy) offers an ex-ante approach, the scoreboard supports it by working on a ex-post basis</a:t>
            </a:r>
          </a:p>
          <a:p>
            <a:pPr>
              <a:lnSpc>
                <a:spcPct val="120000"/>
              </a:lnSpc>
            </a:pPr>
            <a:r>
              <a:rPr lang="en-GB" sz="2000">
                <a:latin typeface="Calibri" panose="020F0502020204030204" pitchFamily="34" charset="0"/>
                <a:cs typeface="Calibri" panose="020F0502020204030204" pitchFamily="34" charset="0"/>
              </a:rPr>
              <a:t>Increased transparency and accountability of Member States</a:t>
            </a:r>
          </a:p>
          <a:p>
            <a:pPr>
              <a:lnSpc>
                <a:spcPct val="120000"/>
              </a:lnSpc>
            </a:pPr>
            <a:r>
              <a:rPr lang="en-GB" sz="2000">
                <a:latin typeface="Calibri" panose="020F0502020204030204" pitchFamily="34" charset="0"/>
                <a:cs typeface="Calibri" panose="020F0502020204030204" pitchFamily="34" charset="0"/>
              </a:rPr>
              <a:t>Increased future resilience through integrated governance regimes</a:t>
            </a:r>
          </a:p>
          <a:p>
            <a:pPr>
              <a:lnSpc>
                <a:spcPct val="120000"/>
              </a:lnSpc>
            </a:pPr>
            <a:endParaRPr lang="en-GB" sz="2000">
              <a:latin typeface="Calibri" panose="020F0502020204030204" pitchFamily="34" charset="0"/>
              <a:cs typeface="Calibri" panose="020F0502020204030204" pitchFamily="34" charset="0"/>
            </a:endParaRPr>
          </a:p>
        </p:txBody>
      </p:sp>
      <p:grpSp>
        <p:nvGrpSpPr>
          <p:cNvPr id="5" name="Group 4">
            <a:extLst>
              <a:ext uri="{FF2B5EF4-FFF2-40B4-BE49-F238E27FC236}">
                <a16:creationId xmlns:a16="http://schemas.microsoft.com/office/drawing/2014/main" id="{59E67252-2995-422D-80E3-BCEB4ED01BE6}"/>
              </a:ext>
            </a:extLst>
          </p:cNvPr>
          <p:cNvGrpSpPr/>
          <p:nvPr/>
        </p:nvGrpSpPr>
        <p:grpSpPr>
          <a:xfrm rot="5400000">
            <a:off x="-606487" y="2824440"/>
            <a:ext cx="4191258" cy="2025769"/>
            <a:chOff x="691849" y="2684427"/>
            <a:chExt cx="3441294" cy="1692694"/>
          </a:xfrm>
        </p:grpSpPr>
        <p:sp>
          <p:nvSpPr>
            <p:cNvPr id="6" name="Oval 5">
              <a:extLst>
                <a:ext uri="{FF2B5EF4-FFF2-40B4-BE49-F238E27FC236}">
                  <a16:creationId xmlns:a16="http://schemas.microsoft.com/office/drawing/2014/main" id="{0EF1D02E-E3E9-4D97-8602-658EA0538C10}"/>
                </a:ext>
              </a:extLst>
            </p:cNvPr>
            <p:cNvSpPr/>
            <p:nvPr/>
          </p:nvSpPr>
          <p:spPr>
            <a:xfrm>
              <a:off x="2440613" y="2684615"/>
              <a:ext cx="1692530" cy="1692506"/>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7" name="Freeform: Shape 6">
              <a:extLst>
                <a:ext uri="{FF2B5EF4-FFF2-40B4-BE49-F238E27FC236}">
                  <a16:creationId xmlns:a16="http://schemas.microsoft.com/office/drawing/2014/main" id="{DC80DF68-5296-453D-98B8-4927D00781D7}"/>
                </a:ext>
              </a:extLst>
            </p:cNvPr>
            <p:cNvSpPr/>
            <p:nvPr/>
          </p:nvSpPr>
          <p:spPr>
            <a:xfrm rot="16200000">
              <a:off x="2497006" y="2741042"/>
              <a:ext cx="1579369" cy="1579653"/>
            </a:xfrm>
            <a:custGeom>
              <a:avLst/>
              <a:gdLst>
                <a:gd name="connsiteX0" fmla="*/ 0 w 1579369"/>
                <a:gd name="connsiteY0" fmla="*/ 789827 h 1579653"/>
                <a:gd name="connsiteX1" fmla="*/ 789685 w 1579369"/>
                <a:gd name="connsiteY1" fmla="*/ 0 h 1579653"/>
                <a:gd name="connsiteX2" fmla="*/ 1579370 w 1579369"/>
                <a:gd name="connsiteY2" fmla="*/ 789827 h 1579653"/>
                <a:gd name="connsiteX3" fmla="*/ 789685 w 1579369"/>
                <a:gd name="connsiteY3" fmla="*/ 1579654 h 1579653"/>
                <a:gd name="connsiteX4" fmla="*/ 0 w 1579369"/>
                <a:gd name="connsiteY4" fmla="*/ 789827 h 15796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79369" h="1579653">
                  <a:moveTo>
                    <a:pt x="0" y="789827"/>
                  </a:moveTo>
                  <a:cubicBezTo>
                    <a:pt x="0" y="353618"/>
                    <a:pt x="353554" y="0"/>
                    <a:pt x="789685" y="0"/>
                  </a:cubicBezTo>
                  <a:cubicBezTo>
                    <a:pt x="1225816" y="0"/>
                    <a:pt x="1579370" y="353618"/>
                    <a:pt x="1579370" y="789827"/>
                  </a:cubicBezTo>
                  <a:cubicBezTo>
                    <a:pt x="1579370" y="1226036"/>
                    <a:pt x="1225816" y="1579654"/>
                    <a:pt x="789685" y="1579654"/>
                  </a:cubicBezTo>
                  <a:cubicBezTo>
                    <a:pt x="353554" y="1579654"/>
                    <a:pt x="0" y="1226036"/>
                    <a:pt x="0" y="789827"/>
                  </a:cubicBez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41186" tIns="240947" rIns="240435" bIns="240948" numCol="1" spcCol="1270" anchor="ctr" anchorCtr="0">
              <a:noAutofit/>
            </a:bodyPr>
            <a:lstStyle/>
            <a:p>
              <a:pPr marL="0" marR="0" lvl="0" indent="0" algn="ctr" defTabSz="533400" rtl="0" eaLnBrk="1" fontAlgn="auto" latinLnBrk="0" hangingPunct="1">
                <a:lnSpc>
                  <a:spcPct val="90000"/>
                </a:lnSpc>
                <a:spcBef>
                  <a:spcPct val="0"/>
                </a:spcBef>
                <a:spcAft>
                  <a:spcPct val="35000"/>
                </a:spcAft>
                <a:buClrTx/>
                <a:buSzTx/>
                <a:buFontTx/>
                <a:buNone/>
                <a:tabLst/>
                <a:defRPr/>
              </a:pPr>
              <a:r>
                <a:rPr kumimoji="0" lang="en-GB" sz="1700" b="0" i="0" u="none" strike="noStrike" kern="1200" cap="none" spc="0" normalizeH="0" baseline="0" noProof="0">
                  <a:ln>
                    <a:noFill/>
                  </a:ln>
                  <a:solidFill>
                    <a:prstClr val="black">
                      <a:hueOff val="0"/>
                      <a:satOff val="0"/>
                      <a:lumOff val="0"/>
                      <a:alphaOff val="0"/>
                    </a:prstClr>
                  </a:solidFill>
                  <a:effectLst/>
                  <a:uLnTx/>
                  <a:uFillTx/>
                  <a:latin typeface="Calibri" panose="020F0502020204030204" pitchFamily="34" charset="0"/>
                  <a:ea typeface="+mn-ea"/>
                  <a:cs typeface="Calibri" panose="020F0502020204030204" pitchFamily="34" charset="0"/>
                </a:rPr>
                <a:t>Exactly matches the governance logic of the European Semester.</a:t>
              </a:r>
              <a:endParaRPr kumimoji="0" lang="en-GB" sz="1700" b="0" i="0" u="none" strike="noStrike" kern="1200" cap="none" spc="0" normalizeH="0" baseline="0" noProof="0">
                <a:ln>
                  <a:noFill/>
                </a:ln>
                <a:solidFill>
                  <a:prstClr val="black">
                    <a:hueOff val="0"/>
                    <a:satOff val="0"/>
                    <a:lumOff val="0"/>
                    <a:alphaOff val="0"/>
                  </a:prstClr>
                </a:solidFill>
                <a:effectLst/>
                <a:uLnTx/>
                <a:uFillTx/>
                <a:latin typeface="Arial" panose="020B0604020202020204"/>
                <a:ea typeface="+mn-ea"/>
                <a:cs typeface="+mn-cs"/>
              </a:endParaRPr>
            </a:p>
          </p:txBody>
        </p:sp>
        <p:sp>
          <p:nvSpPr>
            <p:cNvPr id="8" name="Teardrop 7">
              <a:extLst>
                <a:ext uri="{FF2B5EF4-FFF2-40B4-BE49-F238E27FC236}">
                  <a16:creationId xmlns:a16="http://schemas.microsoft.com/office/drawing/2014/main" id="{505FEAF6-F1B1-4779-BD03-55AFF6DE191E}"/>
                </a:ext>
              </a:extLst>
            </p:cNvPr>
            <p:cNvSpPr/>
            <p:nvPr/>
          </p:nvSpPr>
          <p:spPr>
            <a:xfrm rot="2700000">
              <a:off x="691849" y="2684427"/>
              <a:ext cx="1692586" cy="1692586"/>
            </a:xfrm>
            <a:prstGeom prst="teardrop">
              <a:avLst>
                <a:gd name="adj" fmla="val 10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 name="Freeform: Shape 8">
              <a:extLst>
                <a:ext uri="{FF2B5EF4-FFF2-40B4-BE49-F238E27FC236}">
                  <a16:creationId xmlns:a16="http://schemas.microsoft.com/office/drawing/2014/main" id="{7776A64F-840A-47DB-8F25-F82801FF650C}"/>
                </a:ext>
              </a:extLst>
            </p:cNvPr>
            <p:cNvSpPr/>
            <p:nvPr/>
          </p:nvSpPr>
          <p:spPr>
            <a:xfrm rot="16200000">
              <a:off x="748458" y="2741042"/>
              <a:ext cx="1579369" cy="1579653"/>
            </a:xfrm>
            <a:custGeom>
              <a:avLst/>
              <a:gdLst>
                <a:gd name="connsiteX0" fmla="*/ 0 w 1579369"/>
                <a:gd name="connsiteY0" fmla="*/ 789827 h 1579653"/>
                <a:gd name="connsiteX1" fmla="*/ 789685 w 1579369"/>
                <a:gd name="connsiteY1" fmla="*/ 0 h 1579653"/>
                <a:gd name="connsiteX2" fmla="*/ 1579370 w 1579369"/>
                <a:gd name="connsiteY2" fmla="*/ 789827 h 1579653"/>
                <a:gd name="connsiteX3" fmla="*/ 789685 w 1579369"/>
                <a:gd name="connsiteY3" fmla="*/ 1579654 h 1579653"/>
                <a:gd name="connsiteX4" fmla="*/ 0 w 1579369"/>
                <a:gd name="connsiteY4" fmla="*/ 789827 h 15796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79369" h="1579653">
                  <a:moveTo>
                    <a:pt x="0" y="789827"/>
                  </a:moveTo>
                  <a:cubicBezTo>
                    <a:pt x="0" y="353618"/>
                    <a:pt x="353554" y="0"/>
                    <a:pt x="789685" y="0"/>
                  </a:cubicBezTo>
                  <a:cubicBezTo>
                    <a:pt x="1225816" y="0"/>
                    <a:pt x="1579370" y="353618"/>
                    <a:pt x="1579370" y="789827"/>
                  </a:cubicBezTo>
                  <a:cubicBezTo>
                    <a:pt x="1579370" y="1226036"/>
                    <a:pt x="1225816" y="1579654"/>
                    <a:pt x="789685" y="1579654"/>
                  </a:cubicBezTo>
                  <a:cubicBezTo>
                    <a:pt x="353554" y="1579654"/>
                    <a:pt x="0" y="1226036"/>
                    <a:pt x="0" y="789827"/>
                  </a:cubicBez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40810" tIns="240947" rIns="240811" bIns="240948" numCol="1" spcCol="1270" anchor="ctr" anchorCtr="0">
              <a:noAutofit/>
            </a:bodyPr>
            <a:lstStyle/>
            <a:p>
              <a:pPr marL="0" marR="0" lvl="0" indent="0" algn="ctr" defTabSz="533400" rtl="0" eaLnBrk="1" fontAlgn="auto" latinLnBrk="0" hangingPunct="1">
                <a:lnSpc>
                  <a:spcPct val="90000"/>
                </a:lnSpc>
                <a:spcBef>
                  <a:spcPct val="0"/>
                </a:spcBef>
                <a:spcAft>
                  <a:spcPct val="35000"/>
                </a:spcAft>
                <a:buClrTx/>
                <a:buSzTx/>
                <a:buFontTx/>
                <a:buNone/>
                <a:tabLst/>
                <a:defRPr/>
              </a:pPr>
              <a:r>
                <a:rPr kumimoji="0" lang="en-GB" sz="1700" b="0" i="0" u="none" strike="noStrike" kern="1200" cap="none" spc="0" normalizeH="0" baseline="0" noProof="0">
                  <a:ln>
                    <a:noFill/>
                  </a:ln>
                  <a:solidFill>
                    <a:prstClr val="black">
                      <a:hueOff val="0"/>
                      <a:satOff val="0"/>
                      <a:lumOff val="0"/>
                      <a:alphaOff val="0"/>
                    </a:prstClr>
                  </a:solidFill>
                  <a:effectLst/>
                  <a:uLnTx/>
                  <a:uFillTx/>
                  <a:latin typeface="Calibri" panose="020F0502020204030204" pitchFamily="34" charset="0"/>
                  <a:ea typeface="+mn-ea"/>
                  <a:cs typeface="Calibri" panose="020F0502020204030204" pitchFamily="34" charset="0"/>
                </a:rPr>
                <a:t>Delivering      the </a:t>
              </a:r>
              <a:r>
                <a:rPr lang="en-GB" sz="1700">
                  <a:solidFill>
                    <a:prstClr val="black">
                      <a:hueOff val="0"/>
                      <a:satOff val="0"/>
                      <a:lumOff val="0"/>
                      <a:alphaOff val="0"/>
                    </a:prstClr>
                  </a:solidFill>
                  <a:latin typeface="Calibri" panose="020F0502020204030204" pitchFamily="34" charset="0"/>
                  <a:cs typeface="Calibri" panose="020F0502020204030204" pitchFamily="34" charset="0"/>
                </a:rPr>
                <a:t>EU </a:t>
              </a:r>
              <a:r>
                <a:rPr kumimoji="0" lang="en-GB" sz="1700" b="0" i="0" u="none" strike="noStrike" kern="1200" cap="none" spc="0" normalizeH="0" baseline="0" noProof="0">
                  <a:ln>
                    <a:noFill/>
                  </a:ln>
                  <a:solidFill>
                    <a:prstClr val="black">
                      <a:hueOff val="0"/>
                      <a:satOff val="0"/>
                      <a:lumOff val="0"/>
                      <a:alphaOff val="0"/>
                    </a:prstClr>
                  </a:solidFill>
                  <a:effectLst/>
                  <a:uLnTx/>
                  <a:uFillTx/>
                  <a:latin typeface="Calibri" panose="020F0502020204030204" pitchFamily="34" charset="0"/>
                  <a:ea typeface="+mn-ea"/>
                  <a:cs typeface="Calibri" panose="020F0502020204030204" pitchFamily="34" charset="0"/>
                </a:rPr>
                <a:t>Green Deal needs </a:t>
              </a:r>
              <a:r>
                <a:rPr kumimoji="0" lang="en-GB" sz="1700" b="1" i="0" u="none" strike="noStrike" kern="1200" cap="none" spc="0" normalizeH="0" baseline="0" noProof="0">
                  <a:ln>
                    <a:noFill/>
                  </a:ln>
                  <a:solidFill>
                    <a:prstClr val="black">
                      <a:hueOff val="0"/>
                      <a:satOff val="0"/>
                      <a:lumOff val="0"/>
                      <a:alphaOff val="0"/>
                    </a:prstClr>
                  </a:solidFill>
                  <a:effectLst/>
                  <a:uLnTx/>
                  <a:uFillTx/>
                  <a:latin typeface="Calibri" panose="020F0502020204030204" pitchFamily="34" charset="0"/>
                  <a:ea typeface="+mn-ea"/>
                  <a:cs typeface="Calibri" panose="020F0502020204030204" pitchFamily="34" charset="0"/>
                </a:rPr>
                <a:t>structural reforms</a:t>
              </a:r>
              <a:r>
                <a:rPr kumimoji="0" lang="en-GB" sz="1700" b="0" i="0" u="none" strike="noStrike" kern="1200" cap="none" spc="0" normalizeH="0" baseline="0" noProof="0">
                  <a:ln>
                    <a:noFill/>
                  </a:ln>
                  <a:solidFill>
                    <a:prstClr val="black">
                      <a:hueOff val="0"/>
                      <a:satOff val="0"/>
                      <a:lumOff val="0"/>
                      <a:alphaOff val="0"/>
                    </a:prstClr>
                  </a:solidFill>
                  <a:effectLst/>
                  <a:uLnTx/>
                  <a:uFillTx/>
                  <a:latin typeface="Calibri" panose="020F0502020204030204" pitchFamily="34" charset="0"/>
                  <a:ea typeface="+mn-ea"/>
                  <a:cs typeface="Calibri" panose="020F0502020204030204" pitchFamily="34" charset="0"/>
                </a:rPr>
                <a:t> and </a:t>
              </a:r>
              <a:r>
                <a:rPr kumimoji="0" lang="en-GB" sz="1700" b="1" i="0" u="none" strike="noStrike" kern="1200" cap="none" spc="0" normalizeH="0" baseline="0" noProof="0">
                  <a:ln>
                    <a:noFill/>
                  </a:ln>
                  <a:solidFill>
                    <a:prstClr val="black">
                      <a:hueOff val="0"/>
                      <a:satOff val="0"/>
                      <a:lumOff val="0"/>
                      <a:alphaOff val="0"/>
                    </a:prstClr>
                  </a:solidFill>
                  <a:effectLst/>
                  <a:uLnTx/>
                  <a:uFillTx/>
                  <a:latin typeface="Calibri" panose="020F0502020204030204" pitchFamily="34" charset="0"/>
                  <a:ea typeface="+mn-ea"/>
                  <a:cs typeface="Calibri" panose="020F0502020204030204" pitchFamily="34" charset="0"/>
                </a:rPr>
                <a:t>targeted investments</a:t>
              </a:r>
              <a:r>
                <a:rPr kumimoji="0" lang="en-GB" sz="1700" b="0" i="0" u="none" strike="noStrike" kern="1200" cap="none" spc="0" normalizeH="0" baseline="0" noProof="0">
                  <a:ln>
                    <a:noFill/>
                  </a:ln>
                  <a:solidFill>
                    <a:prstClr val="black">
                      <a:hueOff val="0"/>
                      <a:satOff val="0"/>
                      <a:lumOff val="0"/>
                      <a:alphaOff val="0"/>
                    </a:prstClr>
                  </a:solidFill>
                  <a:effectLst/>
                  <a:uLnTx/>
                  <a:uFillTx/>
                  <a:latin typeface="Calibri" panose="020F0502020204030204" pitchFamily="34" charset="0"/>
                  <a:ea typeface="+mn-ea"/>
                  <a:cs typeface="Calibri" panose="020F0502020204030204" pitchFamily="34" charset="0"/>
                </a:rPr>
                <a:t> </a:t>
              </a:r>
            </a:p>
          </p:txBody>
        </p:sp>
      </p:grpSp>
    </p:spTree>
    <p:extLst>
      <p:ext uri="{BB962C8B-B14F-4D97-AF65-F5344CB8AC3E}">
        <p14:creationId xmlns:p14="http://schemas.microsoft.com/office/powerpoint/2010/main" val="41515804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249F7-F1AF-4C1A-BFDF-6CAC2D680D9E}"/>
              </a:ext>
            </a:extLst>
          </p:cNvPr>
          <p:cNvSpPr>
            <a:spLocks noGrp="1"/>
          </p:cNvSpPr>
          <p:nvPr>
            <p:ph type="title"/>
          </p:nvPr>
        </p:nvSpPr>
        <p:spPr>
          <a:xfrm>
            <a:off x="839788" y="365126"/>
            <a:ext cx="10515600" cy="470898"/>
          </a:xfrm>
        </p:spPr>
        <p:txBody>
          <a:bodyPr>
            <a:noAutofit/>
          </a:bodyPr>
          <a:lstStyle/>
          <a:p>
            <a:r>
              <a:rPr lang="en-GB" sz="2800">
                <a:latin typeface="Calibri" panose="020F0502020204030204" pitchFamily="34" charset="0"/>
                <a:cs typeface="Calibri" panose="020F0502020204030204" pitchFamily="34" charset="0"/>
              </a:rPr>
              <a:t>Current MIP Scoreboard (2020)</a:t>
            </a:r>
          </a:p>
        </p:txBody>
      </p:sp>
      <p:sp>
        <p:nvSpPr>
          <p:cNvPr id="4" name="Text Placeholder 3">
            <a:extLst>
              <a:ext uri="{FF2B5EF4-FFF2-40B4-BE49-F238E27FC236}">
                <a16:creationId xmlns:a16="http://schemas.microsoft.com/office/drawing/2014/main" id="{F9366BE8-59A4-4919-B3F9-10F33B5C4035}"/>
              </a:ext>
            </a:extLst>
          </p:cNvPr>
          <p:cNvSpPr>
            <a:spLocks noGrp="1"/>
          </p:cNvSpPr>
          <p:nvPr>
            <p:ph type="body" idx="1"/>
          </p:nvPr>
        </p:nvSpPr>
        <p:spPr>
          <a:xfrm>
            <a:off x="839786" y="1085385"/>
            <a:ext cx="5157787" cy="390918"/>
          </a:xfrm>
        </p:spPr>
        <p:txBody>
          <a:bodyPr>
            <a:normAutofit fontScale="92500" lnSpcReduction="10000"/>
          </a:bodyPr>
          <a:lstStyle/>
          <a:p>
            <a:r>
              <a:rPr lang="en-GB">
                <a:latin typeface="Calibri" panose="020F0502020204030204" pitchFamily="34" charset="0"/>
                <a:cs typeface="Calibri" panose="020F0502020204030204" pitchFamily="34" charset="0"/>
              </a:rPr>
              <a:t>Indicators  </a:t>
            </a:r>
          </a:p>
        </p:txBody>
      </p:sp>
      <p:graphicFrame>
        <p:nvGraphicFramePr>
          <p:cNvPr id="8" name="Content Placeholder 7">
            <a:extLst>
              <a:ext uri="{FF2B5EF4-FFF2-40B4-BE49-F238E27FC236}">
                <a16:creationId xmlns:a16="http://schemas.microsoft.com/office/drawing/2014/main" id="{4BCA2EE6-9AE4-48C2-BE02-A2BECAFEA6A2}"/>
              </a:ext>
            </a:extLst>
          </p:cNvPr>
          <p:cNvGraphicFramePr>
            <a:graphicFrameLocks noGrp="1"/>
          </p:cNvGraphicFramePr>
          <p:nvPr>
            <p:ph sz="half" idx="2"/>
            <p:extLst>
              <p:ext uri="{D42A27DB-BD31-4B8C-83A1-F6EECF244321}">
                <p14:modId xmlns:p14="http://schemas.microsoft.com/office/powerpoint/2010/main" val="2880284051"/>
              </p:ext>
            </p:extLst>
          </p:nvPr>
        </p:nvGraphicFramePr>
        <p:xfrm>
          <a:off x="839785" y="1536210"/>
          <a:ext cx="5157787" cy="4546665"/>
        </p:xfrm>
        <a:graphic>
          <a:graphicData uri="http://schemas.openxmlformats.org/drawingml/2006/table">
            <a:tbl>
              <a:tblPr>
                <a:tableStyleId>{5C22544A-7EE6-4342-B048-85BDC9FD1C3A}</a:tableStyleId>
              </a:tblPr>
              <a:tblGrid>
                <a:gridCol w="5157787">
                  <a:extLst>
                    <a:ext uri="{9D8B030D-6E8A-4147-A177-3AD203B41FA5}">
                      <a16:colId xmlns:a16="http://schemas.microsoft.com/office/drawing/2014/main" val="3696790463"/>
                    </a:ext>
                  </a:extLst>
                </a:gridCol>
              </a:tblGrid>
              <a:tr h="303111">
                <a:tc>
                  <a:txBody>
                    <a:bodyPr/>
                    <a:lstStyle/>
                    <a:p>
                      <a:pPr algn="l" fontAlgn="b"/>
                      <a:r>
                        <a:rPr lang="en-GB" sz="1200" u="none" strike="noStrike">
                          <a:solidFill>
                            <a:schemeClr val="bg2">
                              <a:lumMod val="25000"/>
                            </a:schemeClr>
                          </a:solidFill>
                          <a:effectLst/>
                          <a:latin typeface="Calibri" panose="020F0502020204030204" pitchFamily="34" charset="0"/>
                          <a:cs typeface="Calibri" panose="020F0502020204030204" pitchFamily="34" charset="0"/>
                        </a:rPr>
                        <a:t>Current account balance - % of GDP</a:t>
                      </a:r>
                      <a:endParaRPr lang="en-GB" sz="1200" b="0" i="0" u="none" strike="noStrike">
                        <a:solidFill>
                          <a:schemeClr val="bg2">
                            <a:lumMod val="25000"/>
                          </a:schemeClr>
                        </a:solidFill>
                        <a:effectLst/>
                        <a:latin typeface="Calibri" panose="020F0502020204030204" pitchFamily="34" charset="0"/>
                        <a:cs typeface="Calibri" panose="020F0502020204030204" pitchFamily="34" charset="0"/>
                      </a:endParaRPr>
                    </a:p>
                  </a:txBody>
                  <a:tcPr marL="5285" marR="5285" marT="5285" marB="0" anchor="ctr"/>
                </a:tc>
                <a:extLst>
                  <a:ext uri="{0D108BD9-81ED-4DB2-BD59-A6C34878D82A}">
                    <a16:rowId xmlns:a16="http://schemas.microsoft.com/office/drawing/2014/main" val="1402178407"/>
                  </a:ext>
                </a:extLst>
              </a:tr>
              <a:tr h="303111">
                <a:tc>
                  <a:txBody>
                    <a:bodyPr/>
                    <a:lstStyle/>
                    <a:p>
                      <a:pPr algn="l" fontAlgn="b"/>
                      <a:r>
                        <a:rPr lang="en-GB" sz="1200" u="none" strike="noStrike">
                          <a:solidFill>
                            <a:schemeClr val="bg2">
                              <a:lumMod val="25000"/>
                            </a:schemeClr>
                          </a:solidFill>
                          <a:effectLst/>
                          <a:latin typeface="Calibri" panose="020F0502020204030204" pitchFamily="34" charset="0"/>
                          <a:cs typeface="Calibri" panose="020F0502020204030204" pitchFamily="34" charset="0"/>
                        </a:rPr>
                        <a:t>Net international investment position</a:t>
                      </a:r>
                      <a:endParaRPr lang="en-GB" sz="1200" b="0" i="0" u="none" strike="noStrike">
                        <a:solidFill>
                          <a:schemeClr val="bg2">
                            <a:lumMod val="25000"/>
                          </a:schemeClr>
                        </a:solidFill>
                        <a:effectLst/>
                        <a:latin typeface="Calibri" panose="020F0502020204030204" pitchFamily="34" charset="0"/>
                        <a:cs typeface="Calibri" panose="020F0502020204030204" pitchFamily="34" charset="0"/>
                      </a:endParaRPr>
                    </a:p>
                  </a:txBody>
                  <a:tcPr marL="5285" marR="5285" marT="5285" marB="0" anchor="ctr"/>
                </a:tc>
                <a:extLst>
                  <a:ext uri="{0D108BD9-81ED-4DB2-BD59-A6C34878D82A}">
                    <a16:rowId xmlns:a16="http://schemas.microsoft.com/office/drawing/2014/main" val="2716122906"/>
                  </a:ext>
                </a:extLst>
              </a:tr>
              <a:tr h="303111">
                <a:tc>
                  <a:txBody>
                    <a:bodyPr/>
                    <a:lstStyle/>
                    <a:p>
                      <a:pPr algn="l" fontAlgn="b"/>
                      <a:r>
                        <a:rPr lang="en-GB" sz="1200" u="none" strike="noStrike">
                          <a:solidFill>
                            <a:schemeClr val="bg2">
                              <a:lumMod val="25000"/>
                            </a:schemeClr>
                          </a:solidFill>
                          <a:effectLst/>
                          <a:latin typeface="Calibri" panose="020F0502020204030204" pitchFamily="34" charset="0"/>
                          <a:cs typeface="Calibri" panose="020F0502020204030204" pitchFamily="34" charset="0"/>
                        </a:rPr>
                        <a:t>Real effective exchange rate - 42 trading partners, HICP deflator</a:t>
                      </a:r>
                      <a:endParaRPr lang="en-GB" sz="1200" b="0" i="0" u="none" strike="noStrike">
                        <a:solidFill>
                          <a:schemeClr val="bg2">
                            <a:lumMod val="25000"/>
                          </a:schemeClr>
                        </a:solidFill>
                        <a:effectLst/>
                        <a:latin typeface="Calibri" panose="020F0502020204030204" pitchFamily="34" charset="0"/>
                        <a:cs typeface="Calibri" panose="020F0502020204030204" pitchFamily="34" charset="0"/>
                      </a:endParaRPr>
                    </a:p>
                  </a:txBody>
                  <a:tcPr marL="5285" marR="5285" marT="5285" marB="0" anchor="ctr"/>
                </a:tc>
                <a:extLst>
                  <a:ext uri="{0D108BD9-81ED-4DB2-BD59-A6C34878D82A}">
                    <a16:rowId xmlns:a16="http://schemas.microsoft.com/office/drawing/2014/main" val="466100612"/>
                  </a:ext>
                </a:extLst>
              </a:tr>
              <a:tr h="303111">
                <a:tc>
                  <a:txBody>
                    <a:bodyPr/>
                    <a:lstStyle/>
                    <a:p>
                      <a:pPr algn="l" fontAlgn="b"/>
                      <a:r>
                        <a:rPr lang="en-GB" sz="1200" u="none" strike="noStrike">
                          <a:solidFill>
                            <a:schemeClr val="bg2">
                              <a:lumMod val="25000"/>
                            </a:schemeClr>
                          </a:solidFill>
                          <a:effectLst/>
                          <a:latin typeface="Calibri" panose="020F0502020204030204" pitchFamily="34" charset="0"/>
                          <a:cs typeface="Calibri" panose="020F0502020204030204" pitchFamily="34" charset="0"/>
                        </a:rPr>
                        <a:t>Export market share - % of world exports</a:t>
                      </a:r>
                      <a:endParaRPr lang="en-GB" sz="1200" b="0" i="0" u="none" strike="noStrike">
                        <a:solidFill>
                          <a:schemeClr val="bg2">
                            <a:lumMod val="25000"/>
                          </a:schemeClr>
                        </a:solidFill>
                        <a:effectLst/>
                        <a:latin typeface="Calibri" panose="020F0502020204030204" pitchFamily="34" charset="0"/>
                        <a:cs typeface="Calibri" panose="020F0502020204030204" pitchFamily="34" charset="0"/>
                      </a:endParaRPr>
                    </a:p>
                  </a:txBody>
                  <a:tcPr marL="5285" marR="5285" marT="5285" marB="0" anchor="ctr"/>
                </a:tc>
                <a:extLst>
                  <a:ext uri="{0D108BD9-81ED-4DB2-BD59-A6C34878D82A}">
                    <a16:rowId xmlns:a16="http://schemas.microsoft.com/office/drawing/2014/main" val="1175643609"/>
                  </a:ext>
                </a:extLst>
              </a:tr>
              <a:tr h="303111">
                <a:tc>
                  <a:txBody>
                    <a:bodyPr/>
                    <a:lstStyle/>
                    <a:p>
                      <a:pPr algn="l" fontAlgn="b"/>
                      <a:r>
                        <a:rPr lang="en-GB" sz="1200" u="none" strike="noStrike">
                          <a:solidFill>
                            <a:schemeClr val="bg2">
                              <a:lumMod val="25000"/>
                            </a:schemeClr>
                          </a:solidFill>
                          <a:effectLst/>
                          <a:latin typeface="Calibri" panose="020F0502020204030204" pitchFamily="34" charset="0"/>
                          <a:cs typeface="Calibri" panose="020F0502020204030204" pitchFamily="34" charset="0"/>
                        </a:rPr>
                        <a:t>Nominal unit labour cost index (2010=100)</a:t>
                      </a:r>
                      <a:endParaRPr lang="en-GB" sz="1200" b="0" i="0" u="none" strike="noStrike">
                        <a:solidFill>
                          <a:schemeClr val="bg2">
                            <a:lumMod val="25000"/>
                          </a:schemeClr>
                        </a:solidFill>
                        <a:effectLst/>
                        <a:latin typeface="Calibri" panose="020F0502020204030204" pitchFamily="34" charset="0"/>
                        <a:cs typeface="Calibri" panose="020F0502020204030204" pitchFamily="34" charset="0"/>
                      </a:endParaRPr>
                    </a:p>
                  </a:txBody>
                  <a:tcPr marL="5285" marR="5285" marT="5285" marB="0" anchor="ctr"/>
                </a:tc>
                <a:extLst>
                  <a:ext uri="{0D108BD9-81ED-4DB2-BD59-A6C34878D82A}">
                    <a16:rowId xmlns:a16="http://schemas.microsoft.com/office/drawing/2014/main" val="3597622434"/>
                  </a:ext>
                </a:extLst>
              </a:tr>
              <a:tr h="303111">
                <a:tc>
                  <a:txBody>
                    <a:bodyPr/>
                    <a:lstStyle/>
                    <a:p>
                      <a:pPr algn="l" fontAlgn="b"/>
                      <a:r>
                        <a:rPr lang="en-GB" sz="1200" u="none" strike="noStrike">
                          <a:solidFill>
                            <a:schemeClr val="bg2">
                              <a:lumMod val="25000"/>
                            </a:schemeClr>
                          </a:solidFill>
                          <a:effectLst/>
                          <a:latin typeface="Calibri" panose="020F0502020204030204" pitchFamily="34" charset="0"/>
                          <a:cs typeface="Calibri" panose="020F0502020204030204" pitchFamily="34" charset="0"/>
                        </a:rPr>
                        <a:t>House price index (2015=100) – deflated</a:t>
                      </a:r>
                      <a:endParaRPr lang="en-GB" sz="1200" b="0" i="0" u="none" strike="noStrike">
                        <a:solidFill>
                          <a:schemeClr val="bg2">
                            <a:lumMod val="25000"/>
                          </a:schemeClr>
                        </a:solidFill>
                        <a:effectLst/>
                        <a:latin typeface="Calibri" panose="020F0502020204030204" pitchFamily="34" charset="0"/>
                        <a:cs typeface="Calibri" panose="020F0502020204030204" pitchFamily="34" charset="0"/>
                      </a:endParaRPr>
                    </a:p>
                  </a:txBody>
                  <a:tcPr marL="5285" marR="5285" marT="5285" marB="0" anchor="ctr"/>
                </a:tc>
                <a:extLst>
                  <a:ext uri="{0D108BD9-81ED-4DB2-BD59-A6C34878D82A}">
                    <a16:rowId xmlns:a16="http://schemas.microsoft.com/office/drawing/2014/main" val="3377381962"/>
                  </a:ext>
                </a:extLst>
              </a:tr>
              <a:tr h="303111">
                <a:tc>
                  <a:txBody>
                    <a:bodyPr/>
                    <a:lstStyle/>
                    <a:p>
                      <a:pPr algn="l" fontAlgn="b"/>
                      <a:r>
                        <a:rPr lang="en-GB" sz="1200" u="none" strike="noStrike">
                          <a:solidFill>
                            <a:schemeClr val="bg2">
                              <a:lumMod val="25000"/>
                            </a:schemeClr>
                          </a:solidFill>
                          <a:effectLst/>
                          <a:latin typeface="Calibri" panose="020F0502020204030204" pitchFamily="34" charset="0"/>
                          <a:cs typeface="Calibri" panose="020F0502020204030204" pitchFamily="34" charset="0"/>
                        </a:rPr>
                        <a:t>Private sector credit flow – consolidated</a:t>
                      </a:r>
                      <a:endParaRPr lang="en-GB" sz="1200" b="0" i="0" u="none" strike="noStrike">
                        <a:solidFill>
                          <a:schemeClr val="bg2">
                            <a:lumMod val="25000"/>
                          </a:schemeClr>
                        </a:solidFill>
                        <a:effectLst/>
                        <a:latin typeface="Calibri" panose="020F0502020204030204" pitchFamily="34" charset="0"/>
                        <a:cs typeface="Calibri" panose="020F0502020204030204" pitchFamily="34" charset="0"/>
                      </a:endParaRPr>
                    </a:p>
                  </a:txBody>
                  <a:tcPr marL="5285" marR="5285" marT="5285" marB="0" anchor="ctr"/>
                </a:tc>
                <a:extLst>
                  <a:ext uri="{0D108BD9-81ED-4DB2-BD59-A6C34878D82A}">
                    <a16:rowId xmlns:a16="http://schemas.microsoft.com/office/drawing/2014/main" val="889530863"/>
                  </a:ext>
                </a:extLst>
              </a:tr>
              <a:tr h="303111">
                <a:tc>
                  <a:txBody>
                    <a:bodyPr/>
                    <a:lstStyle/>
                    <a:p>
                      <a:pPr algn="l" fontAlgn="b"/>
                      <a:r>
                        <a:rPr lang="en-GB" sz="1200" u="none" strike="noStrike">
                          <a:solidFill>
                            <a:schemeClr val="bg2">
                              <a:lumMod val="25000"/>
                            </a:schemeClr>
                          </a:solidFill>
                          <a:effectLst/>
                          <a:latin typeface="Calibri" panose="020F0502020204030204" pitchFamily="34" charset="0"/>
                          <a:cs typeface="Calibri" panose="020F0502020204030204" pitchFamily="34" charset="0"/>
                        </a:rPr>
                        <a:t>Private sector debt – consolidated</a:t>
                      </a:r>
                      <a:endParaRPr lang="en-GB" sz="1200" b="0" i="0" u="none" strike="noStrike">
                        <a:solidFill>
                          <a:schemeClr val="bg2">
                            <a:lumMod val="25000"/>
                          </a:schemeClr>
                        </a:solidFill>
                        <a:effectLst/>
                        <a:latin typeface="Calibri" panose="020F0502020204030204" pitchFamily="34" charset="0"/>
                        <a:cs typeface="Calibri" panose="020F0502020204030204" pitchFamily="34" charset="0"/>
                      </a:endParaRPr>
                    </a:p>
                  </a:txBody>
                  <a:tcPr marL="5285" marR="5285" marT="5285" marB="0" anchor="ctr"/>
                </a:tc>
                <a:extLst>
                  <a:ext uri="{0D108BD9-81ED-4DB2-BD59-A6C34878D82A}">
                    <a16:rowId xmlns:a16="http://schemas.microsoft.com/office/drawing/2014/main" val="1574744446"/>
                  </a:ext>
                </a:extLst>
              </a:tr>
              <a:tr h="303111">
                <a:tc>
                  <a:txBody>
                    <a:bodyPr/>
                    <a:lstStyle/>
                    <a:p>
                      <a:pPr algn="l" fontAlgn="b"/>
                      <a:r>
                        <a:rPr lang="en-GB" sz="1200" u="none" strike="noStrike">
                          <a:solidFill>
                            <a:schemeClr val="bg2">
                              <a:lumMod val="25000"/>
                            </a:schemeClr>
                          </a:solidFill>
                          <a:effectLst/>
                          <a:latin typeface="Calibri" panose="020F0502020204030204" pitchFamily="34" charset="0"/>
                          <a:cs typeface="Calibri" panose="020F0502020204030204" pitchFamily="34" charset="0"/>
                        </a:rPr>
                        <a:t>General government gross debt</a:t>
                      </a:r>
                      <a:endParaRPr lang="en-GB" sz="1200" b="0" i="0" u="none" strike="noStrike">
                        <a:solidFill>
                          <a:schemeClr val="bg2">
                            <a:lumMod val="25000"/>
                          </a:schemeClr>
                        </a:solidFill>
                        <a:effectLst/>
                        <a:latin typeface="Calibri" panose="020F0502020204030204" pitchFamily="34" charset="0"/>
                        <a:cs typeface="Calibri" panose="020F0502020204030204" pitchFamily="34" charset="0"/>
                      </a:endParaRPr>
                    </a:p>
                  </a:txBody>
                  <a:tcPr marL="5285" marR="5285" marT="5285" marB="0" anchor="ctr"/>
                </a:tc>
                <a:extLst>
                  <a:ext uri="{0D108BD9-81ED-4DB2-BD59-A6C34878D82A}">
                    <a16:rowId xmlns:a16="http://schemas.microsoft.com/office/drawing/2014/main" val="1677982485"/>
                  </a:ext>
                </a:extLst>
              </a:tr>
              <a:tr h="303111">
                <a:tc>
                  <a:txBody>
                    <a:bodyPr/>
                    <a:lstStyle/>
                    <a:p>
                      <a:pPr algn="l" fontAlgn="b"/>
                      <a:r>
                        <a:rPr lang="en-GB" sz="1200" u="none" strike="noStrike">
                          <a:solidFill>
                            <a:schemeClr val="bg2">
                              <a:lumMod val="25000"/>
                            </a:schemeClr>
                          </a:solidFill>
                          <a:effectLst/>
                          <a:latin typeface="Calibri" panose="020F0502020204030204" pitchFamily="34" charset="0"/>
                          <a:cs typeface="Calibri" panose="020F0502020204030204" pitchFamily="34" charset="0"/>
                        </a:rPr>
                        <a:t>Unemployment rate</a:t>
                      </a:r>
                      <a:endParaRPr lang="en-GB" sz="1200" b="0" i="0" u="none" strike="noStrike">
                        <a:solidFill>
                          <a:schemeClr val="bg2">
                            <a:lumMod val="25000"/>
                          </a:schemeClr>
                        </a:solidFill>
                        <a:effectLst/>
                        <a:latin typeface="Calibri" panose="020F0502020204030204" pitchFamily="34" charset="0"/>
                        <a:cs typeface="Calibri" panose="020F0502020204030204" pitchFamily="34" charset="0"/>
                      </a:endParaRPr>
                    </a:p>
                  </a:txBody>
                  <a:tcPr marL="5285" marR="5285" marT="5285" marB="0" anchor="ctr"/>
                </a:tc>
                <a:extLst>
                  <a:ext uri="{0D108BD9-81ED-4DB2-BD59-A6C34878D82A}">
                    <a16:rowId xmlns:a16="http://schemas.microsoft.com/office/drawing/2014/main" val="1237477310"/>
                  </a:ext>
                </a:extLst>
              </a:tr>
              <a:tr h="303111">
                <a:tc>
                  <a:txBody>
                    <a:bodyPr/>
                    <a:lstStyle/>
                    <a:p>
                      <a:pPr algn="l" fontAlgn="b"/>
                      <a:r>
                        <a:rPr lang="en-GB" sz="1200" u="none" strike="noStrike">
                          <a:solidFill>
                            <a:schemeClr val="bg2">
                              <a:lumMod val="25000"/>
                            </a:schemeClr>
                          </a:solidFill>
                          <a:effectLst/>
                          <a:latin typeface="Calibri" panose="020F0502020204030204" pitchFamily="34" charset="0"/>
                          <a:cs typeface="Calibri" panose="020F0502020204030204" pitchFamily="34" charset="0"/>
                        </a:rPr>
                        <a:t>Total financial sector liabilities - non-consolidated</a:t>
                      </a:r>
                      <a:endParaRPr lang="en-GB" sz="1200" b="0" i="0" u="none" strike="noStrike">
                        <a:solidFill>
                          <a:schemeClr val="bg2">
                            <a:lumMod val="25000"/>
                          </a:schemeClr>
                        </a:solidFill>
                        <a:effectLst/>
                        <a:latin typeface="Calibri" panose="020F0502020204030204" pitchFamily="34" charset="0"/>
                        <a:cs typeface="Calibri" panose="020F0502020204030204" pitchFamily="34" charset="0"/>
                      </a:endParaRPr>
                    </a:p>
                  </a:txBody>
                  <a:tcPr marL="5285" marR="5285" marT="5285" marB="0" anchor="ctr"/>
                </a:tc>
                <a:extLst>
                  <a:ext uri="{0D108BD9-81ED-4DB2-BD59-A6C34878D82A}">
                    <a16:rowId xmlns:a16="http://schemas.microsoft.com/office/drawing/2014/main" val="699932844"/>
                  </a:ext>
                </a:extLst>
              </a:tr>
              <a:tr h="303111">
                <a:tc>
                  <a:txBody>
                    <a:bodyPr/>
                    <a:lstStyle/>
                    <a:p>
                      <a:pPr algn="l" fontAlgn="b"/>
                      <a:r>
                        <a:rPr lang="en-GB" sz="1200" u="none" strike="noStrike">
                          <a:solidFill>
                            <a:schemeClr val="bg2">
                              <a:lumMod val="25000"/>
                            </a:schemeClr>
                          </a:solidFill>
                          <a:effectLst/>
                          <a:latin typeface="Calibri" panose="020F0502020204030204" pitchFamily="34" charset="0"/>
                          <a:cs typeface="Calibri" panose="020F0502020204030204" pitchFamily="34" charset="0"/>
                        </a:rPr>
                        <a:t>Activity rate - % of total population aged 15-64</a:t>
                      </a:r>
                      <a:endParaRPr lang="en-GB" sz="1200" b="0" i="0" u="none" strike="noStrike">
                        <a:solidFill>
                          <a:schemeClr val="bg2">
                            <a:lumMod val="25000"/>
                          </a:schemeClr>
                        </a:solidFill>
                        <a:effectLst/>
                        <a:latin typeface="Calibri" panose="020F0502020204030204" pitchFamily="34" charset="0"/>
                        <a:cs typeface="Calibri" panose="020F0502020204030204" pitchFamily="34" charset="0"/>
                      </a:endParaRPr>
                    </a:p>
                  </a:txBody>
                  <a:tcPr marL="5285" marR="5285" marT="5285" marB="0" anchor="ctr"/>
                </a:tc>
                <a:extLst>
                  <a:ext uri="{0D108BD9-81ED-4DB2-BD59-A6C34878D82A}">
                    <a16:rowId xmlns:a16="http://schemas.microsoft.com/office/drawing/2014/main" val="470023694"/>
                  </a:ext>
                </a:extLst>
              </a:tr>
              <a:tr h="303111">
                <a:tc>
                  <a:txBody>
                    <a:bodyPr/>
                    <a:lstStyle/>
                    <a:p>
                      <a:pPr algn="l" fontAlgn="b"/>
                      <a:r>
                        <a:rPr lang="en-GB" sz="1200" u="none" strike="noStrike">
                          <a:solidFill>
                            <a:schemeClr val="bg2">
                              <a:lumMod val="25000"/>
                            </a:schemeClr>
                          </a:solidFill>
                          <a:effectLst/>
                          <a:latin typeface="Calibri" panose="020F0502020204030204" pitchFamily="34" charset="0"/>
                          <a:cs typeface="Calibri" panose="020F0502020204030204" pitchFamily="34" charset="0"/>
                        </a:rPr>
                        <a:t>Long term unemployment rate - % of active population aged 15-74</a:t>
                      </a:r>
                      <a:endParaRPr lang="en-GB" sz="1200" b="0" i="0" u="none" strike="noStrike">
                        <a:solidFill>
                          <a:schemeClr val="bg2">
                            <a:lumMod val="25000"/>
                          </a:schemeClr>
                        </a:solidFill>
                        <a:effectLst/>
                        <a:latin typeface="Calibri" panose="020F0502020204030204" pitchFamily="34" charset="0"/>
                        <a:cs typeface="Calibri" panose="020F0502020204030204" pitchFamily="34" charset="0"/>
                      </a:endParaRPr>
                    </a:p>
                  </a:txBody>
                  <a:tcPr marL="5285" marR="5285" marT="5285" marB="0" anchor="ctr"/>
                </a:tc>
                <a:extLst>
                  <a:ext uri="{0D108BD9-81ED-4DB2-BD59-A6C34878D82A}">
                    <a16:rowId xmlns:a16="http://schemas.microsoft.com/office/drawing/2014/main" val="3897921231"/>
                  </a:ext>
                </a:extLst>
              </a:tr>
              <a:tr h="303111">
                <a:tc>
                  <a:txBody>
                    <a:bodyPr/>
                    <a:lstStyle/>
                    <a:p>
                      <a:pPr algn="l" fontAlgn="b"/>
                      <a:r>
                        <a:rPr lang="en-GB" sz="1200" u="none" strike="noStrike">
                          <a:solidFill>
                            <a:schemeClr val="bg2">
                              <a:lumMod val="25000"/>
                            </a:schemeClr>
                          </a:solidFill>
                          <a:effectLst/>
                          <a:latin typeface="Calibri" panose="020F0502020204030204" pitchFamily="34" charset="0"/>
                          <a:cs typeface="Calibri" panose="020F0502020204030204" pitchFamily="34" charset="0"/>
                        </a:rPr>
                        <a:t>Youth unemployment rate - % of active population aged 15-24</a:t>
                      </a:r>
                      <a:endParaRPr lang="en-GB" sz="1200" b="0" i="0" u="none" strike="noStrike">
                        <a:solidFill>
                          <a:schemeClr val="bg2">
                            <a:lumMod val="25000"/>
                          </a:schemeClr>
                        </a:solidFill>
                        <a:effectLst/>
                        <a:latin typeface="Calibri" panose="020F0502020204030204" pitchFamily="34" charset="0"/>
                        <a:cs typeface="Calibri" panose="020F0502020204030204" pitchFamily="34" charset="0"/>
                      </a:endParaRPr>
                    </a:p>
                  </a:txBody>
                  <a:tcPr marL="5285" marR="5285" marT="5285" marB="0" anchor="ctr"/>
                </a:tc>
                <a:extLst>
                  <a:ext uri="{0D108BD9-81ED-4DB2-BD59-A6C34878D82A}">
                    <a16:rowId xmlns:a16="http://schemas.microsoft.com/office/drawing/2014/main" val="2077102291"/>
                  </a:ext>
                </a:extLst>
              </a:tr>
              <a:tr h="303111">
                <a:tc>
                  <a:txBody>
                    <a:bodyPr/>
                    <a:lstStyle/>
                    <a:p>
                      <a:pPr algn="l" fontAlgn="b"/>
                      <a:r>
                        <a:rPr lang="en-GB" sz="1200" u="none" strike="noStrike">
                          <a:solidFill>
                            <a:schemeClr val="bg2">
                              <a:lumMod val="25000"/>
                            </a:schemeClr>
                          </a:solidFill>
                          <a:effectLst/>
                          <a:latin typeface="Calibri" panose="020F0502020204030204" pitchFamily="34" charset="0"/>
                          <a:cs typeface="Calibri" panose="020F0502020204030204" pitchFamily="34" charset="0"/>
                        </a:rPr>
                        <a:t>Gross domestic product (GDP) at market prices</a:t>
                      </a:r>
                      <a:endParaRPr lang="en-GB" sz="1200" b="0" i="0" u="none" strike="noStrike">
                        <a:solidFill>
                          <a:schemeClr val="bg2">
                            <a:lumMod val="25000"/>
                          </a:schemeClr>
                        </a:solidFill>
                        <a:effectLst/>
                        <a:latin typeface="Calibri" panose="020F0502020204030204" pitchFamily="34" charset="0"/>
                        <a:cs typeface="Calibri" panose="020F0502020204030204" pitchFamily="34" charset="0"/>
                      </a:endParaRPr>
                    </a:p>
                  </a:txBody>
                  <a:tcPr marL="5285" marR="5285" marT="5285" marB="0" anchor="ctr"/>
                </a:tc>
                <a:extLst>
                  <a:ext uri="{0D108BD9-81ED-4DB2-BD59-A6C34878D82A}">
                    <a16:rowId xmlns:a16="http://schemas.microsoft.com/office/drawing/2014/main" val="3444555638"/>
                  </a:ext>
                </a:extLst>
              </a:tr>
            </a:tbl>
          </a:graphicData>
        </a:graphic>
      </p:graphicFrame>
      <p:sp>
        <p:nvSpPr>
          <p:cNvPr id="6" name="Text Placeholder 5">
            <a:extLst>
              <a:ext uri="{FF2B5EF4-FFF2-40B4-BE49-F238E27FC236}">
                <a16:creationId xmlns:a16="http://schemas.microsoft.com/office/drawing/2014/main" id="{041B8618-0F97-412B-B17A-1CD7D1A876EC}"/>
              </a:ext>
            </a:extLst>
          </p:cNvPr>
          <p:cNvSpPr>
            <a:spLocks noGrp="1"/>
          </p:cNvSpPr>
          <p:nvPr>
            <p:ph type="body" sz="quarter" idx="3"/>
          </p:nvPr>
        </p:nvSpPr>
        <p:spPr>
          <a:xfrm>
            <a:off x="6096000" y="1136756"/>
            <a:ext cx="5183188" cy="390918"/>
          </a:xfrm>
        </p:spPr>
        <p:txBody>
          <a:bodyPr>
            <a:normAutofit fontScale="92500" lnSpcReduction="10000"/>
          </a:bodyPr>
          <a:lstStyle/>
          <a:p>
            <a:r>
              <a:rPr lang="en-GB">
                <a:latin typeface="Calibri" panose="020F0502020204030204" pitchFamily="34" charset="0"/>
                <a:cs typeface="Calibri" panose="020F0502020204030204" pitchFamily="34" charset="0"/>
              </a:rPr>
              <a:t>Auxiliary Indicators</a:t>
            </a:r>
          </a:p>
        </p:txBody>
      </p:sp>
      <p:graphicFrame>
        <p:nvGraphicFramePr>
          <p:cNvPr id="9" name="Content Placeholder 8">
            <a:extLst>
              <a:ext uri="{FF2B5EF4-FFF2-40B4-BE49-F238E27FC236}">
                <a16:creationId xmlns:a16="http://schemas.microsoft.com/office/drawing/2014/main" id="{C3E9ED8D-BBBF-4A05-8E05-6E4D50EBD97B}"/>
              </a:ext>
            </a:extLst>
          </p:cNvPr>
          <p:cNvGraphicFramePr>
            <a:graphicFrameLocks noGrp="1"/>
          </p:cNvGraphicFramePr>
          <p:nvPr>
            <p:ph sz="quarter" idx="4"/>
            <p:extLst>
              <p:ext uri="{D42A27DB-BD31-4B8C-83A1-F6EECF244321}">
                <p14:modId xmlns:p14="http://schemas.microsoft.com/office/powerpoint/2010/main" val="146859070"/>
              </p:ext>
            </p:extLst>
          </p:nvPr>
        </p:nvGraphicFramePr>
        <p:xfrm>
          <a:off x="6145215" y="1536210"/>
          <a:ext cx="5084758" cy="4633566"/>
        </p:xfrm>
        <a:graphic>
          <a:graphicData uri="http://schemas.openxmlformats.org/drawingml/2006/table">
            <a:tbl>
              <a:tblPr>
                <a:tableStyleId>{5C22544A-7EE6-4342-B048-85BDC9FD1C3A}</a:tableStyleId>
              </a:tblPr>
              <a:tblGrid>
                <a:gridCol w="5084758">
                  <a:extLst>
                    <a:ext uri="{9D8B030D-6E8A-4147-A177-3AD203B41FA5}">
                      <a16:colId xmlns:a16="http://schemas.microsoft.com/office/drawing/2014/main" val="2781025552"/>
                    </a:ext>
                  </a:extLst>
                </a:gridCol>
              </a:tblGrid>
              <a:tr h="154747">
                <a:tc>
                  <a:txBody>
                    <a:bodyPr/>
                    <a:lstStyle/>
                    <a:p>
                      <a:pPr algn="l" fontAlgn="b"/>
                      <a:r>
                        <a:rPr lang="en-GB" sz="1000" u="none" strike="noStrike">
                          <a:solidFill>
                            <a:schemeClr val="bg2">
                              <a:lumMod val="25000"/>
                            </a:schemeClr>
                          </a:solidFill>
                          <a:effectLst/>
                          <a:latin typeface="Calibri" panose="020F0502020204030204" pitchFamily="34" charset="0"/>
                          <a:cs typeface="Calibri" panose="020F0502020204030204" pitchFamily="34" charset="0"/>
                        </a:rPr>
                        <a:t>Real gross domestic product (GDP)</a:t>
                      </a:r>
                      <a:endParaRPr lang="en-GB" sz="1000" b="0" i="0" u="none" strike="noStrike">
                        <a:solidFill>
                          <a:schemeClr val="bg2">
                            <a:lumMod val="25000"/>
                          </a:schemeClr>
                        </a:solidFill>
                        <a:effectLst/>
                        <a:latin typeface="Calibri" panose="020F0502020204030204" pitchFamily="34" charset="0"/>
                        <a:cs typeface="Calibri" panose="020F0502020204030204" pitchFamily="34" charset="0"/>
                      </a:endParaRPr>
                    </a:p>
                  </a:txBody>
                  <a:tcPr marL="4538" marR="4538" marT="4538" marB="0" anchor="ctr"/>
                </a:tc>
                <a:extLst>
                  <a:ext uri="{0D108BD9-81ED-4DB2-BD59-A6C34878D82A}">
                    <a16:rowId xmlns:a16="http://schemas.microsoft.com/office/drawing/2014/main" val="3649844724"/>
                  </a:ext>
                </a:extLst>
              </a:tr>
              <a:tr h="154747">
                <a:tc>
                  <a:txBody>
                    <a:bodyPr/>
                    <a:lstStyle/>
                    <a:p>
                      <a:pPr algn="l" fontAlgn="b"/>
                      <a:r>
                        <a:rPr lang="en-GB" sz="1000" u="none" strike="noStrike">
                          <a:solidFill>
                            <a:schemeClr val="bg2">
                              <a:lumMod val="25000"/>
                            </a:schemeClr>
                          </a:solidFill>
                          <a:effectLst/>
                          <a:latin typeface="Calibri" panose="020F0502020204030204" pitchFamily="34" charset="0"/>
                          <a:cs typeface="Calibri" panose="020F0502020204030204" pitchFamily="34" charset="0"/>
                        </a:rPr>
                        <a:t>Gross fixed capital formation</a:t>
                      </a:r>
                      <a:endParaRPr lang="en-GB" sz="1000" b="0" i="0" u="none" strike="noStrike">
                        <a:solidFill>
                          <a:schemeClr val="bg2">
                            <a:lumMod val="25000"/>
                          </a:schemeClr>
                        </a:solidFill>
                        <a:effectLst/>
                        <a:latin typeface="Calibri" panose="020F0502020204030204" pitchFamily="34" charset="0"/>
                        <a:cs typeface="Calibri" panose="020F0502020204030204" pitchFamily="34" charset="0"/>
                      </a:endParaRPr>
                    </a:p>
                  </a:txBody>
                  <a:tcPr marL="4538" marR="4538" marT="4538" marB="0" anchor="ctr"/>
                </a:tc>
                <a:extLst>
                  <a:ext uri="{0D108BD9-81ED-4DB2-BD59-A6C34878D82A}">
                    <a16:rowId xmlns:a16="http://schemas.microsoft.com/office/drawing/2014/main" val="435541514"/>
                  </a:ext>
                </a:extLst>
              </a:tr>
              <a:tr h="154747">
                <a:tc>
                  <a:txBody>
                    <a:bodyPr/>
                    <a:lstStyle/>
                    <a:p>
                      <a:pPr algn="l" fontAlgn="b"/>
                      <a:r>
                        <a:rPr lang="en-GB" sz="1000" u="none" strike="noStrike">
                          <a:solidFill>
                            <a:schemeClr val="bg2">
                              <a:lumMod val="25000"/>
                            </a:schemeClr>
                          </a:solidFill>
                          <a:effectLst/>
                          <a:latin typeface="Calibri" panose="020F0502020204030204" pitchFamily="34" charset="0"/>
                          <a:cs typeface="Calibri" panose="020F0502020204030204" pitchFamily="34" charset="0"/>
                        </a:rPr>
                        <a:t>Gross domestic expenditure on research and development</a:t>
                      </a:r>
                      <a:endParaRPr lang="en-GB" sz="1000" b="0" i="0" u="none" strike="noStrike">
                        <a:solidFill>
                          <a:schemeClr val="bg2">
                            <a:lumMod val="25000"/>
                          </a:schemeClr>
                        </a:solidFill>
                        <a:effectLst/>
                        <a:latin typeface="Calibri" panose="020F0502020204030204" pitchFamily="34" charset="0"/>
                        <a:cs typeface="Calibri" panose="020F0502020204030204" pitchFamily="34" charset="0"/>
                      </a:endParaRPr>
                    </a:p>
                  </a:txBody>
                  <a:tcPr marL="4538" marR="4538" marT="4538" marB="0" anchor="ctr"/>
                </a:tc>
                <a:extLst>
                  <a:ext uri="{0D108BD9-81ED-4DB2-BD59-A6C34878D82A}">
                    <a16:rowId xmlns:a16="http://schemas.microsoft.com/office/drawing/2014/main" val="2291220535"/>
                  </a:ext>
                </a:extLst>
              </a:tr>
              <a:tr h="154747">
                <a:tc>
                  <a:txBody>
                    <a:bodyPr/>
                    <a:lstStyle/>
                    <a:p>
                      <a:pPr algn="l" fontAlgn="b"/>
                      <a:r>
                        <a:rPr lang="en-GB" sz="1000" u="none" strike="noStrike">
                          <a:solidFill>
                            <a:schemeClr val="bg2">
                              <a:lumMod val="25000"/>
                            </a:schemeClr>
                          </a:solidFill>
                          <a:effectLst/>
                          <a:latin typeface="Calibri" panose="020F0502020204030204" pitchFamily="34" charset="0"/>
                          <a:cs typeface="Calibri" panose="020F0502020204030204" pitchFamily="34" charset="0"/>
                        </a:rPr>
                        <a:t>Current plus capital account (Net lending-borrowing)</a:t>
                      </a:r>
                      <a:endParaRPr lang="en-GB" sz="1000" b="0" i="0" u="none" strike="noStrike">
                        <a:solidFill>
                          <a:schemeClr val="bg2">
                            <a:lumMod val="25000"/>
                          </a:schemeClr>
                        </a:solidFill>
                        <a:effectLst/>
                        <a:latin typeface="Calibri" panose="020F0502020204030204" pitchFamily="34" charset="0"/>
                        <a:cs typeface="Calibri" panose="020F0502020204030204" pitchFamily="34" charset="0"/>
                      </a:endParaRPr>
                    </a:p>
                  </a:txBody>
                  <a:tcPr marL="4538" marR="4538" marT="4538" marB="0" anchor="ctr"/>
                </a:tc>
                <a:extLst>
                  <a:ext uri="{0D108BD9-81ED-4DB2-BD59-A6C34878D82A}">
                    <a16:rowId xmlns:a16="http://schemas.microsoft.com/office/drawing/2014/main" val="2295624502"/>
                  </a:ext>
                </a:extLst>
              </a:tr>
              <a:tr h="154747">
                <a:tc>
                  <a:txBody>
                    <a:bodyPr/>
                    <a:lstStyle/>
                    <a:p>
                      <a:pPr algn="l" fontAlgn="b"/>
                      <a:r>
                        <a:rPr lang="en-GB" sz="1000" u="none" strike="noStrike">
                          <a:solidFill>
                            <a:schemeClr val="bg2">
                              <a:lumMod val="25000"/>
                            </a:schemeClr>
                          </a:solidFill>
                          <a:effectLst/>
                          <a:latin typeface="Calibri" panose="020F0502020204030204" pitchFamily="34" charset="0"/>
                          <a:cs typeface="Calibri" panose="020F0502020204030204" pitchFamily="34" charset="0"/>
                        </a:rPr>
                        <a:t>Net international investment position excluding non-defaultable instruments</a:t>
                      </a:r>
                      <a:endParaRPr lang="en-GB" sz="1000" b="0" i="0" u="none" strike="noStrike">
                        <a:solidFill>
                          <a:schemeClr val="bg2">
                            <a:lumMod val="25000"/>
                          </a:schemeClr>
                        </a:solidFill>
                        <a:effectLst/>
                        <a:latin typeface="Calibri" panose="020F0502020204030204" pitchFamily="34" charset="0"/>
                        <a:cs typeface="Calibri" panose="020F0502020204030204" pitchFamily="34" charset="0"/>
                      </a:endParaRPr>
                    </a:p>
                  </a:txBody>
                  <a:tcPr marL="4538" marR="4538" marT="4538" marB="0" anchor="ctr"/>
                </a:tc>
                <a:extLst>
                  <a:ext uri="{0D108BD9-81ED-4DB2-BD59-A6C34878D82A}">
                    <a16:rowId xmlns:a16="http://schemas.microsoft.com/office/drawing/2014/main" val="546628649"/>
                  </a:ext>
                </a:extLst>
              </a:tr>
              <a:tr h="154747">
                <a:tc>
                  <a:txBody>
                    <a:bodyPr/>
                    <a:lstStyle/>
                    <a:p>
                      <a:pPr algn="l" fontAlgn="b"/>
                      <a:r>
                        <a:rPr lang="en-GB" sz="1000" u="none" strike="noStrike">
                          <a:solidFill>
                            <a:schemeClr val="bg2">
                              <a:lumMod val="25000"/>
                            </a:schemeClr>
                          </a:solidFill>
                          <a:effectLst/>
                          <a:latin typeface="Calibri" panose="020F0502020204030204" pitchFamily="34" charset="0"/>
                          <a:cs typeface="Calibri" panose="020F0502020204030204" pitchFamily="34" charset="0"/>
                        </a:rPr>
                        <a:t>Foreign direct investment in the reporting economy (flows)</a:t>
                      </a:r>
                      <a:endParaRPr lang="en-GB" sz="1000" b="0" i="0" u="none" strike="noStrike">
                        <a:solidFill>
                          <a:schemeClr val="bg2">
                            <a:lumMod val="25000"/>
                          </a:schemeClr>
                        </a:solidFill>
                        <a:effectLst/>
                        <a:latin typeface="Calibri" panose="020F0502020204030204" pitchFamily="34" charset="0"/>
                        <a:cs typeface="Calibri" panose="020F0502020204030204" pitchFamily="34" charset="0"/>
                      </a:endParaRPr>
                    </a:p>
                  </a:txBody>
                  <a:tcPr marL="4538" marR="4538" marT="4538" marB="0" anchor="ctr"/>
                </a:tc>
                <a:extLst>
                  <a:ext uri="{0D108BD9-81ED-4DB2-BD59-A6C34878D82A}">
                    <a16:rowId xmlns:a16="http://schemas.microsoft.com/office/drawing/2014/main" val="3539663204"/>
                  </a:ext>
                </a:extLst>
              </a:tr>
              <a:tr h="154747">
                <a:tc>
                  <a:txBody>
                    <a:bodyPr/>
                    <a:lstStyle/>
                    <a:p>
                      <a:pPr algn="l" fontAlgn="b"/>
                      <a:r>
                        <a:rPr lang="en-GB" sz="1000" u="none" strike="noStrike">
                          <a:solidFill>
                            <a:schemeClr val="bg2">
                              <a:lumMod val="25000"/>
                            </a:schemeClr>
                          </a:solidFill>
                          <a:effectLst/>
                          <a:latin typeface="Calibri" panose="020F0502020204030204" pitchFamily="34" charset="0"/>
                          <a:cs typeface="Calibri" panose="020F0502020204030204" pitchFamily="34" charset="0"/>
                        </a:rPr>
                        <a:t>Foreign direct investment in the reporting economy (stocks)</a:t>
                      </a:r>
                      <a:endParaRPr lang="en-GB" sz="1000" b="0" i="0" u="none" strike="noStrike">
                        <a:solidFill>
                          <a:schemeClr val="bg2">
                            <a:lumMod val="25000"/>
                          </a:schemeClr>
                        </a:solidFill>
                        <a:effectLst/>
                        <a:latin typeface="Calibri" panose="020F0502020204030204" pitchFamily="34" charset="0"/>
                        <a:cs typeface="Calibri" panose="020F0502020204030204" pitchFamily="34" charset="0"/>
                      </a:endParaRPr>
                    </a:p>
                  </a:txBody>
                  <a:tcPr marL="4538" marR="4538" marT="4538" marB="0" anchor="ctr"/>
                </a:tc>
                <a:extLst>
                  <a:ext uri="{0D108BD9-81ED-4DB2-BD59-A6C34878D82A}">
                    <a16:rowId xmlns:a16="http://schemas.microsoft.com/office/drawing/2014/main" val="3698421745"/>
                  </a:ext>
                </a:extLst>
              </a:tr>
              <a:tr h="154747">
                <a:tc>
                  <a:txBody>
                    <a:bodyPr/>
                    <a:lstStyle/>
                    <a:p>
                      <a:pPr algn="l" fontAlgn="b"/>
                      <a:r>
                        <a:rPr lang="en-GB" sz="1000" u="none" strike="noStrike">
                          <a:solidFill>
                            <a:schemeClr val="bg2">
                              <a:lumMod val="25000"/>
                            </a:schemeClr>
                          </a:solidFill>
                          <a:effectLst/>
                          <a:latin typeface="Calibri" panose="020F0502020204030204" pitchFamily="34" charset="0"/>
                          <a:cs typeface="Calibri" panose="020F0502020204030204" pitchFamily="34" charset="0"/>
                        </a:rPr>
                        <a:t>Net trade balance of energy products</a:t>
                      </a:r>
                      <a:endParaRPr lang="en-GB" sz="1000" b="0" i="0" u="none" strike="noStrike">
                        <a:solidFill>
                          <a:schemeClr val="bg2">
                            <a:lumMod val="25000"/>
                          </a:schemeClr>
                        </a:solidFill>
                        <a:effectLst/>
                        <a:latin typeface="Calibri" panose="020F0502020204030204" pitchFamily="34" charset="0"/>
                        <a:cs typeface="Calibri" panose="020F0502020204030204" pitchFamily="34" charset="0"/>
                      </a:endParaRPr>
                    </a:p>
                  </a:txBody>
                  <a:tcPr marL="4538" marR="4538" marT="4538" marB="0" anchor="ctr"/>
                </a:tc>
                <a:extLst>
                  <a:ext uri="{0D108BD9-81ED-4DB2-BD59-A6C34878D82A}">
                    <a16:rowId xmlns:a16="http://schemas.microsoft.com/office/drawing/2014/main" val="3001537035"/>
                  </a:ext>
                </a:extLst>
              </a:tr>
              <a:tr h="154747">
                <a:tc>
                  <a:txBody>
                    <a:bodyPr/>
                    <a:lstStyle/>
                    <a:p>
                      <a:pPr algn="l" fontAlgn="b"/>
                      <a:r>
                        <a:rPr lang="en-GB" sz="1000" u="none" strike="noStrike">
                          <a:solidFill>
                            <a:schemeClr val="bg2">
                              <a:lumMod val="25000"/>
                            </a:schemeClr>
                          </a:solidFill>
                          <a:effectLst/>
                          <a:latin typeface="Calibri" panose="020F0502020204030204" pitchFamily="34" charset="0"/>
                          <a:cs typeface="Calibri" panose="020F0502020204030204" pitchFamily="34" charset="0"/>
                        </a:rPr>
                        <a:t>Real effective exchange rate - Euro Area trading partners</a:t>
                      </a:r>
                      <a:endParaRPr lang="en-GB" sz="1000" b="0" i="0" u="none" strike="noStrike">
                        <a:solidFill>
                          <a:schemeClr val="bg2">
                            <a:lumMod val="25000"/>
                          </a:schemeClr>
                        </a:solidFill>
                        <a:effectLst/>
                        <a:latin typeface="Calibri" panose="020F0502020204030204" pitchFamily="34" charset="0"/>
                        <a:cs typeface="Calibri" panose="020F0502020204030204" pitchFamily="34" charset="0"/>
                      </a:endParaRPr>
                    </a:p>
                  </a:txBody>
                  <a:tcPr marL="4538" marR="4538" marT="4538" marB="0" anchor="ctr"/>
                </a:tc>
                <a:extLst>
                  <a:ext uri="{0D108BD9-81ED-4DB2-BD59-A6C34878D82A}">
                    <a16:rowId xmlns:a16="http://schemas.microsoft.com/office/drawing/2014/main" val="1074180215"/>
                  </a:ext>
                </a:extLst>
              </a:tr>
              <a:tr h="154747">
                <a:tc>
                  <a:txBody>
                    <a:bodyPr/>
                    <a:lstStyle/>
                    <a:p>
                      <a:pPr algn="l" fontAlgn="b"/>
                      <a:r>
                        <a:rPr lang="en-GB" sz="1000" u="none" strike="noStrike">
                          <a:solidFill>
                            <a:schemeClr val="bg2">
                              <a:lumMod val="25000"/>
                            </a:schemeClr>
                          </a:solidFill>
                          <a:effectLst/>
                          <a:latin typeface="Calibri" panose="020F0502020204030204" pitchFamily="34" charset="0"/>
                          <a:cs typeface="Calibri" panose="020F0502020204030204" pitchFamily="34" charset="0"/>
                        </a:rPr>
                        <a:t>Export performance against advanced economies</a:t>
                      </a:r>
                      <a:endParaRPr lang="en-GB" sz="1000" b="0" i="0" u="none" strike="noStrike">
                        <a:solidFill>
                          <a:schemeClr val="bg2">
                            <a:lumMod val="25000"/>
                          </a:schemeClr>
                        </a:solidFill>
                        <a:effectLst/>
                        <a:latin typeface="Calibri" panose="020F0502020204030204" pitchFamily="34" charset="0"/>
                        <a:cs typeface="Calibri" panose="020F0502020204030204" pitchFamily="34" charset="0"/>
                      </a:endParaRPr>
                    </a:p>
                  </a:txBody>
                  <a:tcPr marL="4538" marR="4538" marT="4538" marB="0" anchor="ctr"/>
                </a:tc>
                <a:extLst>
                  <a:ext uri="{0D108BD9-81ED-4DB2-BD59-A6C34878D82A}">
                    <a16:rowId xmlns:a16="http://schemas.microsoft.com/office/drawing/2014/main" val="2344376318"/>
                  </a:ext>
                </a:extLst>
              </a:tr>
              <a:tr h="154747">
                <a:tc>
                  <a:txBody>
                    <a:bodyPr/>
                    <a:lstStyle/>
                    <a:p>
                      <a:pPr algn="l" fontAlgn="b"/>
                      <a:r>
                        <a:rPr lang="en-GB" sz="1000" u="none" strike="noStrike">
                          <a:solidFill>
                            <a:schemeClr val="bg2">
                              <a:lumMod val="25000"/>
                            </a:schemeClr>
                          </a:solidFill>
                          <a:effectLst/>
                          <a:latin typeface="Calibri" panose="020F0502020204030204" pitchFamily="34" charset="0"/>
                          <a:cs typeface="Calibri" panose="020F0502020204030204" pitchFamily="34" charset="0"/>
                        </a:rPr>
                        <a:t>Terms of trade (goods and services)</a:t>
                      </a:r>
                      <a:endParaRPr lang="en-GB" sz="1000" b="0" i="0" u="none" strike="noStrike">
                        <a:solidFill>
                          <a:schemeClr val="bg2">
                            <a:lumMod val="25000"/>
                          </a:schemeClr>
                        </a:solidFill>
                        <a:effectLst/>
                        <a:latin typeface="Calibri" panose="020F0502020204030204" pitchFamily="34" charset="0"/>
                        <a:cs typeface="Calibri" panose="020F0502020204030204" pitchFamily="34" charset="0"/>
                      </a:endParaRPr>
                    </a:p>
                  </a:txBody>
                  <a:tcPr marL="45720" marR="45720" anchor="ctr"/>
                </a:tc>
                <a:extLst>
                  <a:ext uri="{0D108BD9-81ED-4DB2-BD59-A6C34878D82A}">
                    <a16:rowId xmlns:a16="http://schemas.microsoft.com/office/drawing/2014/main" val="3088917592"/>
                  </a:ext>
                </a:extLst>
              </a:tr>
              <a:tr h="154747">
                <a:tc>
                  <a:txBody>
                    <a:bodyPr/>
                    <a:lstStyle/>
                    <a:p>
                      <a:pPr algn="l" fontAlgn="b"/>
                      <a:r>
                        <a:rPr lang="en-GB" sz="1000" u="none" strike="noStrike">
                          <a:solidFill>
                            <a:schemeClr val="bg2">
                              <a:lumMod val="25000"/>
                            </a:schemeClr>
                          </a:solidFill>
                          <a:effectLst/>
                          <a:latin typeface="Calibri" panose="020F0502020204030204" pitchFamily="34" charset="0"/>
                          <a:cs typeface="Calibri" panose="020F0502020204030204" pitchFamily="34" charset="0"/>
                        </a:rPr>
                        <a:t>Export market share, volumes</a:t>
                      </a:r>
                      <a:endParaRPr lang="en-GB" sz="1000" b="0" i="0" u="none" strike="noStrike">
                        <a:solidFill>
                          <a:schemeClr val="bg2">
                            <a:lumMod val="25000"/>
                          </a:schemeClr>
                        </a:solidFill>
                        <a:effectLst/>
                        <a:latin typeface="Calibri" panose="020F0502020204030204" pitchFamily="34" charset="0"/>
                        <a:cs typeface="Calibri" panose="020F0502020204030204" pitchFamily="34" charset="0"/>
                      </a:endParaRPr>
                    </a:p>
                  </a:txBody>
                  <a:tcPr marL="4538" marR="4538" marT="4538" marB="0" anchor="ctr"/>
                </a:tc>
                <a:extLst>
                  <a:ext uri="{0D108BD9-81ED-4DB2-BD59-A6C34878D82A}">
                    <a16:rowId xmlns:a16="http://schemas.microsoft.com/office/drawing/2014/main" val="1895610581"/>
                  </a:ext>
                </a:extLst>
              </a:tr>
              <a:tr h="154747">
                <a:tc>
                  <a:txBody>
                    <a:bodyPr/>
                    <a:lstStyle/>
                    <a:p>
                      <a:pPr algn="l" fontAlgn="b"/>
                      <a:r>
                        <a:rPr lang="en-GB" sz="1000" u="none" strike="noStrike">
                          <a:solidFill>
                            <a:schemeClr val="bg2">
                              <a:lumMod val="25000"/>
                            </a:schemeClr>
                          </a:solidFill>
                          <a:effectLst/>
                          <a:latin typeface="Calibri" panose="020F0502020204030204" pitchFamily="34" charset="0"/>
                          <a:cs typeface="Calibri" panose="020F0502020204030204" pitchFamily="34" charset="0"/>
                        </a:rPr>
                        <a:t>Labour productivity</a:t>
                      </a:r>
                      <a:endParaRPr lang="en-GB" sz="1000" b="0" i="0" u="none" strike="noStrike">
                        <a:solidFill>
                          <a:schemeClr val="bg2">
                            <a:lumMod val="25000"/>
                          </a:schemeClr>
                        </a:solidFill>
                        <a:effectLst/>
                        <a:latin typeface="Calibri" panose="020F0502020204030204" pitchFamily="34" charset="0"/>
                        <a:cs typeface="Calibri" panose="020F0502020204030204" pitchFamily="34" charset="0"/>
                      </a:endParaRPr>
                    </a:p>
                  </a:txBody>
                  <a:tcPr marL="4538" marR="4538" marT="4538" marB="0" anchor="ctr"/>
                </a:tc>
                <a:extLst>
                  <a:ext uri="{0D108BD9-81ED-4DB2-BD59-A6C34878D82A}">
                    <a16:rowId xmlns:a16="http://schemas.microsoft.com/office/drawing/2014/main" val="1271080611"/>
                  </a:ext>
                </a:extLst>
              </a:tr>
              <a:tr h="154747">
                <a:tc>
                  <a:txBody>
                    <a:bodyPr/>
                    <a:lstStyle/>
                    <a:p>
                      <a:pPr algn="l" fontAlgn="b"/>
                      <a:r>
                        <a:rPr lang="en-GB" sz="1000" u="none" strike="noStrike">
                          <a:solidFill>
                            <a:schemeClr val="bg2">
                              <a:lumMod val="25000"/>
                            </a:schemeClr>
                          </a:solidFill>
                          <a:effectLst/>
                          <a:latin typeface="Calibri" panose="020F0502020204030204" pitchFamily="34" charset="0"/>
                          <a:cs typeface="Calibri" panose="020F0502020204030204" pitchFamily="34" charset="0"/>
                        </a:rPr>
                        <a:t>Gross non-performing loans of domestic and foreign entities</a:t>
                      </a:r>
                      <a:endParaRPr lang="en-GB" sz="1000" b="0" i="0" u="none" strike="noStrike">
                        <a:solidFill>
                          <a:schemeClr val="bg2">
                            <a:lumMod val="25000"/>
                          </a:schemeClr>
                        </a:solidFill>
                        <a:effectLst/>
                        <a:latin typeface="Calibri" panose="020F0502020204030204" pitchFamily="34" charset="0"/>
                        <a:cs typeface="Calibri" panose="020F0502020204030204" pitchFamily="34" charset="0"/>
                      </a:endParaRPr>
                    </a:p>
                  </a:txBody>
                  <a:tcPr marL="4538" marR="4538" marT="4538" marB="0" anchor="ctr"/>
                </a:tc>
                <a:extLst>
                  <a:ext uri="{0D108BD9-81ED-4DB2-BD59-A6C34878D82A}">
                    <a16:rowId xmlns:a16="http://schemas.microsoft.com/office/drawing/2014/main" val="1764487652"/>
                  </a:ext>
                </a:extLst>
              </a:tr>
              <a:tr h="154747">
                <a:tc>
                  <a:txBody>
                    <a:bodyPr/>
                    <a:lstStyle/>
                    <a:p>
                      <a:pPr algn="l" fontAlgn="b"/>
                      <a:r>
                        <a:rPr lang="en-GB" sz="1000" u="none" strike="noStrike">
                          <a:solidFill>
                            <a:schemeClr val="bg2">
                              <a:lumMod val="25000"/>
                            </a:schemeClr>
                          </a:solidFill>
                          <a:effectLst/>
                          <a:latin typeface="Calibri" panose="020F0502020204030204" pitchFamily="34" charset="0"/>
                          <a:cs typeface="Calibri" panose="020F0502020204030204" pitchFamily="34" charset="0"/>
                        </a:rPr>
                        <a:t>Unit labour cost performance relative to Euro Area</a:t>
                      </a:r>
                      <a:endParaRPr lang="en-GB" sz="1000" b="0" i="0" u="none" strike="noStrike">
                        <a:solidFill>
                          <a:schemeClr val="bg2">
                            <a:lumMod val="25000"/>
                          </a:schemeClr>
                        </a:solidFill>
                        <a:effectLst/>
                        <a:latin typeface="Calibri" panose="020F0502020204030204" pitchFamily="34" charset="0"/>
                        <a:cs typeface="Calibri" panose="020F0502020204030204" pitchFamily="34" charset="0"/>
                      </a:endParaRPr>
                    </a:p>
                  </a:txBody>
                  <a:tcPr marL="4538" marR="4538" marT="4538" marB="0" anchor="ctr"/>
                </a:tc>
                <a:extLst>
                  <a:ext uri="{0D108BD9-81ED-4DB2-BD59-A6C34878D82A}">
                    <a16:rowId xmlns:a16="http://schemas.microsoft.com/office/drawing/2014/main" val="1756231001"/>
                  </a:ext>
                </a:extLst>
              </a:tr>
              <a:tr h="154747">
                <a:tc>
                  <a:txBody>
                    <a:bodyPr/>
                    <a:lstStyle/>
                    <a:p>
                      <a:pPr algn="l" fontAlgn="b"/>
                      <a:r>
                        <a:rPr lang="en-GB" sz="1000" u="none" strike="noStrike">
                          <a:solidFill>
                            <a:schemeClr val="bg2">
                              <a:lumMod val="25000"/>
                            </a:schemeClr>
                          </a:solidFill>
                          <a:effectLst/>
                          <a:latin typeface="Calibri" panose="020F0502020204030204" pitchFamily="34" charset="0"/>
                          <a:cs typeface="Calibri" panose="020F0502020204030204" pitchFamily="34" charset="0"/>
                        </a:rPr>
                        <a:t>House price index (2015=100) – nominal</a:t>
                      </a:r>
                      <a:endParaRPr lang="en-GB" sz="1000" b="0" i="0" u="none" strike="noStrike">
                        <a:solidFill>
                          <a:schemeClr val="bg2">
                            <a:lumMod val="25000"/>
                          </a:schemeClr>
                        </a:solidFill>
                        <a:effectLst/>
                        <a:latin typeface="Calibri" panose="020F0502020204030204" pitchFamily="34" charset="0"/>
                        <a:cs typeface="Calibri" panose="020F0502020204030204" pitchFamily="34" charset="0"/>
                      </a:endParaRPr>
                    </a:p>
                  </a:txBody>
                  <a:tcPr marL="4538" marR="4538" marT="4538" marB="0" anchor="ctr"/>
                </a:tc>
                <a:extLst>
                  <a:ext uri="{0D108BD9-81ED-4DB2-BD59-A6C34878D82A}">
                    <a16:rowId xmlns:a16="http://schemas.microsoft.com/office/drawing/2014/main" val="3489604882"/>
                  </a:ext>
                </a:extLst>
              </a:tr>
              <a:tr h="154747">
                <a:tc>
                  <a:txBody>
                    <a:bodyPr/>
                    <a:lstStyle/>
                    <a:p>
                      <a:pPr algn="l" fontAlgn="b"/>
                      <a:r>
                        <a:rPr lang="en-GB" sz="1000" u="none" strike="noStrike">
                          <a:solidFill>
                            <a:schemeClr val="bg2">
                              <a:lumMod val="25000"/>
                            </a:schemeClr>
                          </a:solidFill>
                          <a:effectLst/>
                          <a:latin typeface="Calibri" panose="020F0502020204030204" pitchFamily="34" charset="0"/>
                          <a:cs typeface="Calibri" panose="020F0502020204030204" pitchFamily="34" charset="0"/>
                        </a:rPr>
                        <a:t>Residential construction</a:t>
                      </a:r>
                      <a:endParaRPr lang="en-GB" sz="1000" b="0" i="0" u="none" strike="noStrike">
                        <a:solidFill>
                          <a:schemeClr val="bg2">
                            <a:lumMod val="25000"/>
                          </a:schemeClr>
                        </a:solidFill>
                        <a:effectLst/>
                        <a:latin typeface="Calibri" panose="020F0502020204030204" pitchFamily="34" charset="0"/>
                        <a:cs typeface="Calibri" panose="020F0502020204030204" pitchFamily="34" charset="0"/>
                      </a:endParaRPr>
                    </a:p>
                  </a:txBody>
                  <a:tcPr marL="4538" marR="4538" marT="4538" marB="0" anchor="ctr"/>
                </a:tc>
                <a:extLst>
                  <a:ext uri="{0D108BD9-81ED-4DB2-BD59-A6C34878D82A}">
                    <a16:rowId xmlns:a16="http://schemas.microsoft.com/office/drawing/2014/main" val="2454309023"/>
                  </a:ext>
                </a:extLst>
              </a:tr>
              <a:tr h="154747">
                <a:tc>
                  <a:txBody>
                    <a:bodyPr/>
                    <a:lstStyle/>
                    <a:p>
                      <a:pPr algn="l" fontAlgn="b"/>
                      <a:r>
                        <a:rPr lang="en-GB" sz="1000" u="none" strike="noStrike">
                          <a:solidFill>
                            <a:schemeClr val="bg2">
                              <a:lumMod val="25000"/>
                            </a:schemeClr>
                          </a:solidFill>
                          <a:effectLst/>
                          <a:latin typeface="Calibri" panose="020F0502020204030204" pitchFamily="34" charset="0"/>
                          <a:cs typeface="Calibri" panose="020F0502020204030204" pitchFamily="34" charset="0"/>
                        </a:rPr>
                        <a:t>Household debt, consolidated (including NPISH)</a:t>
                      </a:r>
                      <a:endParaRPr lang="en-GB" sz="1000" b="0" i="0" u="none" strike="noStrike">
                        <a:solidFill>
                          <a:schemeClr val="bg2">
                            <a:lumMod val="25000"/>
                          </a:schemeClr>
                        </a:solidFill>
                        <a:effectLst/>
                        <a:latin typeface="Calibri" panose="020F0502020204030204" pitchFamily="34" charset="0"/>
                        <a:cs typeface="Calibri" panose="020F0502020204030204" pitchFamily="34" charset="0"/>
                      </a:endParaRPr>
                    </a:p>
                  </a:txBody>
                  <a:tcPr marL="4538" marR="4538" marT="4538" marB="0" anchor="ctr"/>
                </a:tc>
                <a:extLst>
                  <a:ext uri="{0D108BD9-81ED-4DB2-BD59-A6C34878D82A}">
                    <a16:rowId xmlns:a16="http://schemas.microsoft.com/office/drawing/2014/main" val="3739928010"/>
                  </a:ext>
                </a:extLst>
              </a:tr>
              <a:tr h="154747">
                <a:tc>
                  <a:txBody>
                    <a:bodyPr/>
                    <a:lstStyle/>
                    <a:p>
                      <a:pPr algn="l" fontAlgn="b"/>
                      <a:r>
                        <a:rPr lang="en-GB" sz="1000" u="none" strike="noStrike">
                          <a:solidFill>
                            <a:schemeClr val="bg2">
                              <a:lumMod val="25000"/>
                            </a:schemeClr>
                          </a:solidFill>
                          <a:effectLst/>
                          <a:latin typeface="Calibri" panose="020F0502020204030204" pitchFamily="34" charset="0"/>
                          <a:cs typeface="Calibri" panose="020F0502020204030204" pitchFamily="34" charset="0"/>
                        </a:rPr>
                        <a:t>Consolidated banking leverage, domestic and foreign entities</a:t>
                      </a:r>
                      <a:endParaRPr lang="en-GB" sz="1000" b="0" i="0" u="none" strike="noStrike">
                        <a:solidFill>
                          <a:schemeClr val="bg2">
                            <a:lumMod val="25000"/>
                          </a:schemeClr>
                        </a:solidFill>
                        <a:effectLst/>
                        <a:latin typeface="Calibri" panose="020F0502020204030204" pitchFamily="34" charset="0"/>
                        <a:cs typeface="Calibri" panose="020F0502020204030204" pitchFamily="34" charset="0"/>
                      </a:endParaRPr>
                    </a:p>
                  </a:txBody>
                  <a:tcPr marL="4538" marR="4538" marT="4538" marB="0" anchor="ctr"/>
                </a:tc>
                <a:extLst>
                  <a:ext uri="{0D108BD9-81ED-4DB2-BD59-A6C34878D82A}">
                    <a16:rowId xmlns:a16="http://schemas.microsoft.com/office/drawing/2014/main" val="96723000"/>
                  </a:ext>
                </a:extLst>
              </a:tr>
              <a:tr h="154747">
                <a:tc>
                  <a:txBody>
                    <a:bodyPr/>
                    <a:lstStyle/>
                    <a:p>
                      <a:pPr algn="l" fontAlgn="b"/>
                      <a:r>
                        <a:rPr lang="en-GB" sz="1000" u="none" strike="noStrike">
                          <a:solidFill>
                            <a:schemeClr val="bg2">
                              <a:lumMod val="25000"/>
                            </a:schemeClr>
                          </a:solidFill>
                          <a:effectLst/>
                          <a:latin typeface="Calibri" panose="020F0502020204030204" pitchFamily="34" charset="0"/>
                          <a:cs typeface="Calibri" panose="020F0502020204030204" pitchFamily="34" charset="0"/>
                        </a:rPr>
                        <a:t>Employment</a:t>
                      </a:r>
                      <a:endParaRPr lang="en-GB" sz="1000" b="0" i="0" u="none" strike="noStrike">
                        <a:solidFill>
                          <a:schemeClr val="bg2">
                            <a:lumMod val="25000"/>
                          </a:schemeClr>
                        </a:solidFill>
                        <a:effectLst/>
                        <a:latin typeface="Calibri" panose="020F0502020204030204" pitchFamily="34" charset="0"/>
                        <a:cs typeface="Calibri" panose="020F0502020204030204" pitchFamily="34" charset="0"/>
                      </a:endParaRPr>
                    </a:p>
                  </a:txBody>
                  <a:tcPr marL="4538" marR="4538" marT="4538" marB="0" anchor="ctr"/>
                </a:tc>
                <a:extLst>
                  <a:ext uri="{0D108BD9-81ED-4DB2-BD59-A6C34878D82A}">
                    <a16:rowId xmlns:a16="http://schemas.microsoft.com/office/drawing/2014/main" val="33235728"/>
                  </a:ext>
                </a:extLst>
              </a:tr>
              <a:tr h="154747">
                <a:tc>
                  <a:txBody>
                    <a:bodyPr/>
                    <a:lstStyle/>
                    <a:p>
                      <a:pPr algn="l" fontAlgn="b"/>
                      <a:r>
                        <a:rPr lang="en-GB" sz="1000" u="none" strike="noStrike">
                          <a:solidFill>
                            <a:schemeClr val="bg2">
                              <a:lumMod val="25000"/>
                            </a:schemeClr>
                          </a:solidFill>
                          <a:effectLst/>
                          <a:latin typeface="Calibri" panose="020F0502020204030204" pitchFamily="34" charset="0"/>
                          <a:cs typeface="Calibri" panose="020F0502020204030204" pitchFamily="34" charset="0"/>
                        </a:rPr>
                        <a:t>Activity rate - % of total population aged 15-64</a:t>
                      </a:r>
                      <a:endParaRPr lang="en-GB" sz="1000" b="0" i="0" u="none" strike="noStrike">
                        <a:solidFill>
                          <a:schemeClr val="bg2">
                            <a:lumMod val="25000"/>
                          </a:schemeClr>
                        </a:solidFill>
                        <a:effectLst/>
                        <a:latin typeface="Calibri" panose="020F0502020204030204" pitchFamily="34" charset="0"/>
                        <a:cs typeface="Calibri" panose="020F0502020204030204" pitchFamily="34" charset="0"/>
                      </a:endParaRPr>
                    </a:p>
                  </a:txBody>
                  <a:tcPr marL="4538" marR="4538" marT="4538" marB="0" anchor="ctr"/>
                </a:tc>
                <a:extLst>
                  <a:ext uri="{0D108BD9-81ED-4DB2-BD59-A6C34878D82A}">
                    <a16:rowId xmlns:a16="http://schemas.microsoft.com/office/drawing/2014/main" val="3978238832"/>
                  </a:ext>
                </a:extLst>
              </a:tr>
              <a:tr h="154747">
                <a:tc>
                  <a:txBody>
                    <a:bodyPr/>
                    <a:lstStyle/>
                    <a:p>
                      <a:pPr algn="l" fontAlgn="b"/>
                      <a:r>
                        <a:rPr lang="en-GB" sz="1000" u="none" strike="noStrike">
                          <a:solidFill>
                            <a:schemeClr val="bg2">
                              <a:lumMod val="25000"/>
                            </a:schemeClr>
                          </a:solidFill>
                          <a:effectLst/>
                          <a:latin typeface="Calibri" panose="020F0502020204030204" pitchFamily="34" charset="0"/>
                          <a:cs typeface="Calibri" panose="020F0502020204030204" pitchFamily="34" charset="0"/>
                        </a:rPr>
                        <a:t>Long term unemployment rate - % of active population aged 15-74</a:t>
                      </a:r>
                      <a:endParaRPr lang="en-GB" sz="1000" b="0" i="0" u="none" strike="noStrike">
                        <a:solidFill>
                          <a:schemeClr val="bg2">
                            <a:lumMod val="25000"/>
                          </a:schemeClr>
                        </a:solidFill>
                        <a:effectLst/>
                        <a:latin typeface="Calibri" panose="020F0502020204030204" pitchFamily="34" charset="0"/>
                        <a:cs typeface="Calibri" panose="020F0502020204030204" pitchFamily="34" charset="0"/>
                      </a:endParaRPr>
                    </a:p>
                  </a:txBody>
                  <a:tcPr marL="4538" marR="4538" marT="4538" marB="0" anchor="ctr"/>
                </a:tc>
                <a:extLst>
                  <a:ext uri="{0D108BD9-81ED-4DB2-BD59-A6C34878D82A}">
                    <a16:rowId xmlns:a16="http://schemas.microsoft.com/office/drawing/2014/main" val="2154653415"/>
                  </a:ext>
                </a:extLst>
              </a:tr>
              <a:tr h="154747">
                <a:tc>
                  <a:txBody>
                    <a:bodyPr/>
                    <a:lstStyle/>
                    <a:p>
                      <a:pPr algn="l" fontAlgn="b"/>
                      <a:r>
                        <a:rPr lang="en-GB" sz="1000" u="none" strike="noStrike">
                          <a:solidFill>
                            <a:schemeClr val="bg2">
                              <a:lumMod val="25000"/>
                            </a:schemeClr>
                          </a:solidFill>
                          <a:effectLst/>
                          <a:latin typeface="Calibri" panose="020F0502020204030204" pitchFamily="34" charset="0"/>
                          <a:cs typeface="Calibri" panose="020F0502020204030204" pitchFamily="34" charset="0"/>
                        </a:rPr>
                        <a:t>Youth unemployment rate - % of active population aged 15-24</a:t>
                      </a:r>
                      <a:endParaRPr lang="en-GB" sz="1000" b="0" i="0" u="none" strike="noStrike">
                        <a:solidFill>
                          <a:schemeClr val="bg2">
                            <a:lumMod val="25000"/>
                          </a:schemeClr>
                        </a:solidFill>
                        <a:effectLst/>
                        <a:latin typeface="Calibri" panose="020F0502020204030204" pitchFamily="34" charset="0"/>
                        <a:cs typeface="Calibri" panose="020F0502020204030204" pitchFamily="34" charset="0"/>
                      </a:endParaRPr>
                    </a:p>
                  </a:txBody>
                  <a:tcPr marL="4538" marR="4538" marT="4538" marB="0" anchor="ctr"/>
                </a:tc>
                <a:extLst>
                  <a:ext uri="{0D108BD9-81ED-4DB2-BD59-A6C34878D82A}">
                    <a16:rowId xmlns:a16="http://schemas.microsoft.com/office/drawing/2014/main" val="1908291964"/>
                  </a:ext>
                </a:extLst>
              </a:tr>
              <a:tr h="304539">
                <a:tc>
                  <a:txBody>
                    <a:bodyPr/>
                    <a:lstStyle/>
                    <a:p>
                      <a:pPr algn="l" fontAlgn="b"/>
                      <a:r>
                        <a:rPr lang="en-GB" sz="1000" u="none" strike="noStrike">
                          <a:solidFill>
                            <a:schemeClr val="bg2">
                              <a:lumMod val="25000"/>
                            </a:schemeClr>
                          </a:solidFill>
                          <a:effectLst/>
                          <a:latin typeface="Calibri" panose="020F0502020204030204" pitchFamily="34" charset="0"/>
                          <a:cs typeface="Calibri" panose="020F0502020204030204" pitchFamily="34" charset="0"/>
                        </a:rPr>
                        <a:t>Young people neither in employment nor in education and training - % of total population aged 15-24</a:t>
                      </a:r>
                      <a:endParaRPr lang="en-GB" sz="1000" b="0" i="0" u="none" strike="noStrike">
                        <a:solidFill>
                          <a:schemeClr val="bg2">
                            <a:lumMod val="25000"/>
                          </a:schemeClr>
                        </a:solidFill>
                        <a:effectLst/>
                        <a:latin typeface="Calibri" panose="020F0502020204030204" pitchFamily="34" charset="0"/>
                        <a:cs typeface="Calibri" panose="020F0502020204030204" pitchFamily="34" charset="0"/>
                      </a:endParaRPr>
                    </a:p>
                  </a:txBody>
                  <a:tcPr marL="4538" marR="4538" marT="4538" marB="0" anchor="ctr"/>
                </a:tc>
                <a:extLst>
                  <a:ext uri="{0D108BD9-81ED-4DB2-BD59-A6C34878D82A}">
                    <a16:rowId xmlns:a16="http://schemas.microsoft.com/office/drawing/2014/main" val="272085802"/>
                  </a:ext>
                </a:extLst>
              </a:tr>
              <a:tr h="154747">
                <a:tc>
                  <a:txBody>
                    <a:bodyPr/>
                    <a:lstStyle/>
                    <a:p>
                      <a:pPr algn="l" fontAlgn="b"/>
                      <a:r>
                        <a:rPr lang="en-GB" sz="1000" u="none" strike="noStrike">
                          <a:solidFill>
                            <a:schemeClr val="bg2">
                              <a:lumMod val="25000"/>
                            </a:schemeClr>
                          </a:solidFill>
                          <a:effectLst/>
                          <a:latin typeface="Calibri" panose="020F0502020204030204" pitchFamily="34" charset="0"/>
                          <a:cs typeface="Calibri" panose="020F0502020204030204" pitchFamily="34" charset="0"/>
                        </a:rPr>
                        <a:t>People at risk of poverty or social exclusion - % of total population</a:t>
                      </a:r>
                      <a:endParaRPr lang="en-GB" sz="1000" b="0" i="0" u="none" strike="noStrike">
                        <a:solidFill>
                          <a:schemeClr val="bg2">
                            <a:lumMod val="25000"/>
                          </a:schemeClr>
                        </a:solidFill>
                        <a:effectLst/>
                        <a:latin typeface="Calibri" panose="020F0502020204030204" pitchFamily="34" charset="0"/>
                        <a:cs typeface="Calibri" panose="020F0502020204030204" pitchFamily="34" charset="0"/>
                      </a:endParaRPr>
                    </a:p>
                  </a:txBody>
                  <a:tcPr marL="4538" marR="4538" marT="4538" marB="0" anchor="ctr"/>
                </a:tc>
                <a:extLst>
                  <a:ext uri="{0D108BD9-81ED-4DB2-BD59-A6C34878D82A}">
                    <a16:rowId xmlns:a16="http://schemas.microsoft.com/office/drawing/2014/main" val="4230182966"/>
                  </a:ext>
                </a:extLst>
              </a:tr>
              <a:tr h="154747">
                <a:tc>
                  <a:txBody>
                    <a:bodyPr/>
                    <a:lstStyle/>
                    <a:p>
                      <a:pPr algn="l" fontAlgn="b"/>
                      <a:r>
                        <a:rPr lang="en-GB" sz="1000" u="none" strike="noStrike">
                          <a:solidFill>
                            <a:schemeClr val="bg2">
                              <a:lumMod val="25000"/>
                            </a:schemeClr>
                          </a:solidFill>
                          <a:effectLst/>
                          <a:latin typeface="Calibri" panose="020F0502020204030204" pitchFamily="34" charset="0"/>
                          <a:cs typeface="Calibri" panose="020F0502020204030204" pitchFamily="34" charset="0"/>
                        </a:rPr>
                        <a:t>People at risk of poverty after social transfers - % of total population</a:t>
                      </a:r>
                      <a:endParaRPr lang="en-GB" sz="1000" b="0" i="0" u="none" strike="noStrike">
                        <a:solidFill>
                          <a:schemeClr val="bg2">
                            <a:lumMod val="25000"/>
                          </a:schemeClr>
                        </a:solidFill>
                        <a:effectLst/>
                        <a:latin typeface="Calibri" panose="020F0502020204030204" pitchFamily="34" charset="0"/>
                        <a:cs typeface="Calibri" panose="020F0502020204030204" pitchFamily="34" charset="0"/>
                      </a:endParaRPr>
                    </a:p>
                  </a:txBody>
                  <a:tcPr marL="4538" marR="4538" marT="4538" marB="0" anchor="ctr"/>
                </a:tc>
                <a:extLst>
                  <a:ext uri="{0D108BD9-81ED-4DB2-BD59-A6C34878D82A}">
                    <a16:rowId xmlns:a16="http://schemas.microsoft.com/office/drawing/2014/main" val="818890029"/>
                  </a:ext>
                </a:extLst>
              </a:tr>
              <a:tr h="154747">
                <a:tc>
                  <a:txBody>
                    <a:bodyPr/>
                    <a:lstStyle/>
                    <a:p>
                      <a:pPr algn="l" fontAlgn="b"/>
                      <a:r>
                        <a:rPr lang="en-GB" sz="1000" u="none" strike="noStrike">
                          <a:solidFill>
                            <a:schemeClr val="bg2">
                              <a:lumMod val="25000"/>
                            </a:schemeClr>
                          </a:solidFill>
                          <a:effectLst/>
                          <a:latin typeface="Calibri" panose="020F0502020204030204" pitchFamily="34" charset="0"/>
                          <a:cs typeface="Calibri" panose="020F0502020204030204" pitchFamily="34" charset="0"/>
                        </a:rPr>
                        <a:t>Severely materially deprived people - % of total population</a:t>
                      </a:r>
                      <a:endParaRPr lang="en-GB" sz="1000" b="0" i="0" u="none" strike="noStrike">
                        <a:solidFill>
                          <a:schemeClr val="bg2">
                            <a:lumMod val="25000"/>
                          </a:schemeClr>
                        </a:solidFill>
                        <a:effectLst/>
                        <a:latin typeface="Calibri" panose="020F0502020204030204" pitchFamily="34" charset="0"/>
                        <a:cs typeface="Calibri" panose="020F0502020204030204" pitchFamily="34" charset="0"/>
                      </a:endParaRPr>
                    </a:p>
                  </a:txBody>
                  <a:tcPr marL="4538" marR="4538" marT="4538" marB="0" anchor="ctr"/>
                </a:tc>
                <a:extLst>
                  <a:ext uri="{0D108BD9-81ED-4DB2-BD59-A6C34878D82A}">
                    <a16:rowId xmlns:a16="http://schemas.microsoft.com/office/drawing/2014/main" val="3444186317"/>
                  </a:ext>
                </a:extLst>
              </a:tr>
              <a:tr h="154747">
                <a:tc>
                  <a:txBody>
                    <a:bodyPr/>
                    <a:lstStyle/>
                    <a:p>
                      <a:pPr algn="l" fontAlgn="b"/>
                      <a:r>
                        <a:rPr lang="en-GB" sz="1000" u="none" strike="noStrike">
                          <a:solidFill>
                            <a:schemeClr val="bg2">
                              <a:lumMod val="25000"/>
                            </a:schemeClr>
                          </a:solidFill>
                          <a:effectLst/>
                          <a:latin typeface="Calibri" panose="020F0502020204030204" pitchFamily="34" charset="0"/>
                          <a:cs typeface="Calibri" panose="020F0502020204030204" pitchFamily="34" charset="0"/>
                        </a:rPr>
                        <a:t>People living in households with very low work intensity - % of total population aged 0-59</a:t>
                      </a:r>
                      <a:endParaRPr lang="en-GB" sz="1000" b="0" i="0" u="none" strike="noStrike">
                        <a:solidFill>
                          <a:schemeClr val="bg2">
                            <a:lumMod val="25000"/>
                          </a:schemeClr>
                        </a:solidFill>
                        <a:effectLst/>
                        <a:latin typeface="Calibri" panose="020F0502020204030204" pitchFamily="34" charset="0"/>
                        <a:cs typeface="Calibri" panose="020F0502020204030204" pitchFamily="34" charset="0"/>
                      </a:endParaRPr>
                    </a:p>
                  </a:txBody>
                  <a:tcPr marL="4538" marR="4538" marT="4538" marB="0" anchor="ctr"/>
                </a:tc>
                <a:extLst>
                  <a:ext uri="{0D108BD9-81ED-4DB2-BD59-A6C34878D82A}">
                    <a16:rowId xmlns:a16="http://schemas.microsoft.com/office/drawing/2014/main" val="3961767040"/>
                  </a:ext>
                </a:extLst>
              </a:tr>
            </a:tbl>
          </a:graphicData>
        </a:graphic>
      </p:graphicFrame>
      <p:sp>
        <p:nvSpPr>
          <p:cNvPr id="11" name="Rectangle 10">
            <a:extLst>
              <a:ext uri="{FF2B5EF4-FFF2-40B4-BE49-F238E27FC236}">
                <a16:creationId xmlns:a16="http://schemas.microsoft.com/office/drawing/2014/main" id="{652B44D4-5D83-4BE0-A19A-A446BD7239FC}"/>
              </a:ext>
            </a:extLst>
          </p:cNvPr>
          <p:cNvSpPr/>
          <p:nvPr/>
        </p:nvSpPr>
        <p:spPr bwMode="gray">
          <a:xfrm>
            <a:off x="999460" y="6292819"/>
            <a:ext cx="8697433" cy="390918"/>
          </a:xfrm>
          <a:prstGeom prst="rect">
            <a:avLst/>
          </a:prstGeom>
          <a:solidFill>
            <a:schemeClr val="bg1"/>
          </a:solid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endParaRPr>
          </a:p>
        </p:txBody>
      </p:sp>
      <p:sp>
        <p:nvSpPr>
          <p:cNvPr id="13" name="TextBox 12">
            <a:extLst>
              <a:ext uri="{FF2B5EF4-FFF2-40B4-BE49-F238E27FC236}">
                <a16:creationId xmlns:a16="http://schemas.microsoft.com/office/drawing/2014/main" id="{F428E431-D5D7-435E-B74A-9789919B00E5}"/>
              </a:ext>
            </a:extLst>
          </p:cNvPr>
          <p:cNvSpPr txBox="1"/>
          <p:nvPr/>
        </p:nvSpPr>
        <p:spPr>
          <a:xfrm>
            <a:off x="1456659" y="6292819"/>
            <a:ext cx="8995146"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None of the indicators relevant for reaching energy and climate targets included</a:t>
            </a:r>
          </a:p>
        </p:txBody>
      </p:sp>
      <p:sp>
        <p:nvSpPr>
          <p:cNvPr id="10" name="Arrow: Right 9">
            <a:extLst>
              <a:ext uri="{FF2B5EF4-FFF2-40B4-BE49-F238E27FC236}">
                <a16:creationId xmlns:a16="http://schemas.microsoft.com/office/drawing/2014/main" id="{2892F446-064A-490E-B6FD-C204755BF37D}"/>
              </a:ext>
            </a:extLst>
          </p:cNvPr>
          <p:cNvSpPr/>
          <p:nvPr/>
        </p:nvSpPr>
        <p:spPr bwMode="gray">
          <a:xfrm>
            <a:off x="1169487" y="6408769"/>
            <a:ext cx="287172" cy="137432"/>
          </a:xfrm>
          <a:prstGeom prst="rightArrow">
            <a:avLst/>
          </a:prstGeom>
          <a:solidFill>
            <a:schemeClr val="accent5">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endParaRPr>
          </a:p>
        </p:txBody>
      </p:sp>
      <p:sp>
        <p:nvSpPr>
          <p:cNvPr id="3" name="TextBox 2">
            <a:extLst>
              <a:ext uri="{FF2B5EF4-FFF2-40B4-BE49-F238E27FC236}">
                <a16:creationId xmlns:a16="http://schemas.microsoft.com/office/drawing/2014/main" id="{4294FC31-C1F7-4BB7-A44A-2C5BC50283CA}"/>
              </a:ext>
            </a:extLst>
          </p:cNvPr>
          <p:cNvSpPr txBox="1"/>
          <p:nvPr/>
        </p:nvSpPr>
        <p:spPr>
          <a:xfrm>
            <a:off x="10642872" y="6413262"/>
            <a:ext cx="1099335" cy="276999"/>
          </a:xfrm>
          <a:prstGeom prst="rect">
            <a:avLst/>
          </a:prstGeom>
          <a:noFill/>
        </p:spPr>
        <p:txBody>
          <a:bodyPr wrap="square" rtlCol="0">
            <a:spAutoFit/>
          </a:bodyPr>
          <a:lstStyle/>
          <a:p>
            <a:r>
              <a:rPr lang="en-GB" sz="1200" dirty="0">
                <a:solidFill>
                  <a:schemeClr val="bg2">
                    <a:lumMod val="25000"/>
                  </a:schemeClr>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Link to Source</a:t>
            </a:r>
            <a:r>
              <a:rPr lang="en-GB" sz="1200" dirty="0">
                <a:solidFill>
                  <a:schemeClr val="bg2">
                    <a:lumMod val="25000"/>
                  </a:schemeClr>
                </a:solidFill>
                <a:latin typeface="Calibri" panose="020F0502020204030204" pitchFamily="34" charset="0"/>
                <a:cs typeface="Calibri" panose="020F0502020204030204" pitchFamily="34" charset="0"/>
              </a:rPr>
              <a:t> </a:t>
            </a:r>
          </a:p>
        </p:txBody>
      </p:sp>
      <p:pic>
        <p:nvPicPr>
          <p:cNvPr id="5" name="Picture 4" descr="A picture containing drawing&#10;&#10;Description automatically generated">
            <a:extLst>
              <a:ext uri="{FF2B5EF4-FFF2-40B4-BE49-F238E27FC236}">
                <a16:creationId xmlns:a16="http://schemas.microsoft.com/office/drawing/2014/main" id="{94569A9A-F409-48B4-A217-C2096CC0D03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57076" y="0"/>
            <a:ext cx="1870926" cy="880133"/>
          </a:xfrm>
          <a:prstGeom prst="rect">
            <a:avLst/>
          </a:prstGeom>
        </p:spPr>
      </p:pic>
    </p:spTree>
    <p:extLst>
      <p:ext uri="{BB962C8B-B14F-4D97-AF65-F5344CB8AC3E}">
        <p14:creationId xmlns:p14="http://schemas.microsoft.com/office/powerpoint/2010/main" val="5867018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CE1646-C331-470B-BE9B-FF23321AEC94}"/>
              </a:ext>
            </a:extLst>
          </p:cNvPr>
          <p:cNvSpPr>
            <a:spLocks noGrp="1"/>
          </p:cNvSpPr>
          <p:nvPr>
            <p:ph type="title"/>
          </p:nvPr>
        </p:nvSpPr>
        <p:spPr/>
        <p:txBody>
          <a:bodyPr>
            <a:normAutofit/>
          </a:bodyPr>
          <a:lstStyle/>
          <a:p>
            <a:r>
              <a:rPr lang="en-GB" sz="2800"/>
              <a:t>The European Semester structure </a:t>
            </a:r>
            <a:endParaRPr lang="en-US" sz="2800"/>
          </a:p>
        </p:txBody>
      </p:sp>
      <p:graphicFrame>
        <p:nvGraphicFramePr>
          <p:cNvPr id="4" name="Diagram 3">
            <a:extLst>
              <a:ext uri="{FF2B5EF4-FFF2-40B4-BE49-F238E27FC236}">
                <a16:creationId xmlns:a16="http://schemas.microsoft.com/office/drawing/2014/main" id="{F4BB9CAC-C564-48B7-A332-C582C905E8C9}"/>
              </a:ext>
            </a:extLst>
          </p:cNvPr>
          <p:cNvGraphicFramePr/>
          <p:nvPr>
            <p:extLst>
              <p:ext uri="{D42A27DB-BD31-4B8C-83A1-F6EECF244321}">
                <p14:modId xmlns:p14="http://schemas.microsoft.com/office/powerpoint/2010/main" val="617005929"/>
              </p:ext>
            </p:extLst>
          </p:nvPr>
        </p:nvGraphicFramePr>
        <p:xfrm>
          <a:off x="-625154" y="1484255"/>
          <a:ext cx="11715898" cy="48699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411525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F479AD-B7CF-4282-884C-EE9256957CFA}"/>
              </a:ext>
            </a:extLst>
          </p:cNvPr>
          <p:cNvSpPr>
            <a:spLocks noGrp="1"/>
          </p:cNvSpPr>
          <p:nvPr>
            <p:ph type="title"/>
          </p:nvPr>
        </p:nvSpPr>
        <p:spPr>
          <a:xfrm>
            <a:off x="372379" y="222691"/>
            <a:ext cx="9536909" cy="1006475"/>
          </a:xfrm>
        </p:spPr>
        <p:txBody>
          <a:bodyPr>
            <a:normAutofit/>
          </a:bodyPr>
          <a:lstStyle/>
          <a:p>
            <a:r>
              <a:rPr lang="en-US" sz="2800"/>
              <a:t>Environmental Scoreboard</a:t>
            </a:r>
          </a:p>
        </p:txBody>
      </p:sp>
      <p:sp>
        <p:nvSpPr>
          <p:cNvPr id="10" name="Text Placeholder 8">
            <a:extLst>
              <a:ext uri="{FF2B5EF4-FFF2-40B4-BE49-F238E27FC236}">
                <a16:creationId xmlns:a16="http://schemas.microsoft.com/office/drawing/2014/main" id="{15E004A9-DBC2-4EA7-87CB-5792037AA99C}"/>
              </a:ext>
            </a:extLst>
          </p:cNvPr>
          <p:cNvSpPr>
            <a:spLocks noGrp="1"/>
          </p:cNvSpPr>
          <p:nvPr>
            <p:ph type="body" sz="quarter" idx="18"/>
          </p:nvPr>
        </p:nvSpPr>
        <p:spPr>
          <a:xfrm>
            <a:off x="372379" y="2095130"/>
            <a:ext cx="5364000" cy="4122671"/>
          </a:xfrm>
        </p:spPr>
        <p:txBody>
          <a:bodyPr/>
          <a:lstStyle/>
          <a:p>
            <a:r>
              <a:rPr lang="en-GB">
                <a:latin typeface="Calibri" panose="020F0502020204030204" pitchFamily="34" charset="0"/>
                <a:cs typeface="Calibri" panose="020F0502020204030204" pitchFamily="34" charset="0"/>
              </a:rPr>
              <a:t>A range of environmental indicators are relevant to macroeconomic stability </a:t>
            </a:r>
          </a:p>
          <a:p>
            <a:pPr marL="254000" lvl="1" indent="0">
              <a:buNone/>
            </a:pPr>
            <a:r>
              <a:rPr lang="en-GB" sz="1800">
                <a:latin typeface="Calibri" panose="020F0502020204030204" pitchFamily="34" charset="0"/>
                <a:cs typeface="Calibri" panose="020F0502020204030204" pitchFamily="34" charset="0"/>
              </a:rPr>
              <a:t>For example: </a:t>
            </a:r>
          </a:p>
          <a:p>
            <a:pPr lvl="2"/>
            <a:r>
              <a:rPr lang="en-GB" sz="1800">
                <a:latin typeface="Calibri" panose="020F0502020204030204" pitchFamily="34" charset="0"/>
                <a:cs typeface="Calibri" panose="020F0502020204030204" pitchFamily="34" charset="0"/>
              </a:rPr>
              <a:t>Risk of stranded assets </a:t>
            </a:r>
          </a:p>
          <a:p>
            <a:pPr lvl="2"/>
            <a:r>
              <a:rPr lang="en-GB" sz="1800">
                <a:latin typeface="Calibri" panose="020F0502020204030204" pitchFamily="34" charset="0"/>
                <a:cs typeface="Calibri" panose="020F0502020204030204" pitchFamily="34" charset="0"/>
              </a:rPr>
              <a:t>Flood risk </a:t>
            </a:r>
          </a:p>
          <a:p>
            <a:pPr lvl="2"/>
            <a:r>
              <a:rPr lang="en-GB" sz="1800">
                <a:latin typeface="Calibri" panose="020F0502020204030204" pitchFamily="34" charset="0"/>
                <a:cs typeface="Calibri" panose="020F0502020204030204" pitchFamily="34" charset="0"/>
              </a:rPr>
              <a:t>Heat stress</a:t>
            </a:r>
          </a:p>
          <a:p>
            <a:r>
              <a:rPr lang="en-GB">
                <a:latin typeface="Calibri" panose="020F0502020204030204" pitchFamily="34" charset="0"/>
                <a:cs typeface="Calibri" panose="020F0502020204030204" pitchFamily="34" charset="0"/>
              </a:rPr>
              <a:t>More than 150 environmentally relevant indicators already tracked across different EU governance regimes</a:t>
            </a:r>
          </a:p>
        </p:txBody>
      </p:sp>
      <p:sp>
        <p:nvSpPr>
          <p:cNvPr id="8" name="Content Placeholder 2">
            <a:extLst>
              <a:ext uri="{FF2B5EF4-FFF2-40B4-BE49-F238E27FC236}">
                <a16:creationId xmlns:a16="http://schemas.microsoft.com/office/drawing/2014/main" id="{B454FA07-81EE-4632-8869-2FE11D760D52}"/>
              </a:ext>
            </a:extLst>
          </p:cNvPr>
          <p:cNvSpPr txBox="1">
            <a:spLocks/>
          </p:cNvSpPr>
          <p:nvPr/>
        </p:nvSpPr>
        <p:spPr>
          <a:xfrm>
            <a:off x="372379" y="1541140"/>
            <a:ext cx="5364000" cy="360000"/>
          </a:xfrm>
          <a:prstGeom prst="rect">
            <a:avLst/>
          </a:prstGeom>
          <a:solidFill>
            <a:srgbClr val="E3E4EA"/>
          </a:solidFill>
        </p:spPr>
        <p:txBody>
          <a:bodyPr vert="horz" lIns="108000" tIns="45720" rIns="91440" bIns="45720" rtlCol="0" anchor="ctr" anchorCtr="0">
            <a:noAutofit/>
          </a:bodyPr>
          <a:lstStyle>
            <a:lvl1pPr indent="0">
              <a:lnSpc>
                <a:spcPct val="100000"/>
              </a:lnSpc>
              <a:spcBef>
                <a:spcPts val="1000"/>
              </a:spcBef>
              <a:buFont typeface="Arial" panose="020B0604020202020204" pitchFamily="34" charset="0"/>
              <a:buNone/>
              <a:defRPr b="1">
                <a:latin typeface="Calibri" panose="020F0502020204030204" pitchFamily="34" charset="0"/>
                <a:cs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GB" sz="2000"/>
              <a:t>Indicators relevant for macroeconomic stability</a:t>
            </a:r>
          </a:p>
        </p:txBody>
      </p:sp>
      <p:sp>
        <p:nvSpPr>
          <p:cNvPr id="9" name="Text Placeholder 9">
            <a:extLst>
              <a:ext uri="{FF2B5EF4-FFF2-40B4-BE49-F238E27FC236}">
                <a16:creationId xmlns:a16="http://schemas.microsoft.com/office/drawing/2014/main" id="{D8E684C0-E3A2-42D2-9707-7B3FEEF1882C}"/>
              </a:ext>
            </a:extLst>
          </p:cNvPr>
          <p:cNvSpPr txBox="1">
            <a:spLocks/>
          </p:cNvSpPr>
          <p:nvPr/>
        </p:nvSpPr>
        <p:spPr>
          <a:xfrm>
            <a:off x="6096000" y="1541140"/>
            <a:ext cx="5364000" cy="360000"/>
          </a:xfrm>
          <a:prstGeom prst="rect">
            <a:avLst/>
          </a:prstGeom>
          <a:solidFill>
            <a:srgbClr val="E3E4EA"/>
          </a:solidFill>
        </p:spPr>
        <p:txBody>
          <a:bodyPr vert="horz" lIns="108000" tIns="45720" rIns="91440" bIns="45720" rtlCol="0" anchor="ctr" anchorCtr="0">
            <a:noAutofit/>
          </a:bodyPr>
          <a:lstStyle>
            <a:lvl1pPr indent="0">
              <a:lnSpc>
                <a:spcPct val="100000"/>
              </a:lnSpc>
              <a:spcBef>
                <a:spcPts val="1000"/>
              </a:spcBef>
              <a:buFont typeface="Arial" panose="020B0604020202020204" pitchFamily="34" charset="0"/>
              <a:buNone/>
              <a:defRPr b="1">
                <a:latin typeface="Calibri" panose="020F0502020204030204" pitchFamily="34" charset="0"/>
                <a:cs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GB" sz="2000"/>
              <a:t>Indicators relevant for delivering the Green Deal </a:t>
            </a:r>
          </a:p>
        </p:txBody>
      </p:sp>
      <p:sp>
        <p:nvSpPr>
          <p:cNvPr id="11" name="Text Placeholder 10">
            <a:extLst>
              <a:ext uri="{FF2B5EF4-FFF2-40B4-BE49-F238E27FC236}">
                <a16:creationId xmlns:a16="http://schemas.microsoft.com/office/drawing/2014/main" id="{E9F21469-F239-4ED5-A866-419494909A44}"/>
              </a:ext>
            </a:extLst>
          </p:cNvPr>
          <p:cNvSpPr txBox="1">
            <a:spLocks/>
          </p:cNvSpPr>
          <p:nvPr/>
        </p:nvSpPr>
        <p:spPr>
          <a:xfrm>
            <a:off x="6096001" y="2095130"/>
            <a:ext cx="5363999" cy="4122671"/>
          </a:xfrm>
          <a:prstGeom prst="rect">
            <a:avLst/>
          </a:prstGeom>
          <a:solidFill>
            <a:srgbClr val="F6F6F8"/>
          </a:solidFill>
          <a:ln w="19050">
            <a:solidFill>
              <a:srgbClr val="53794A"/>
            </a:solidFill>
          </a:ln>
        </p:spPr>
        <p:txBody>
          <a:bodyPr vert="horz" lIns="72000" tIns="72000" rIns="72000" bIns="72000" rtlCol="0" anchor="ctr">
            <a:normAutofit/>
          </a:bodyPr>
          <a:lstStyle>
            <a:lvl1pPr marL="285750" indent="-285750">
              <a:lnSpc>
                <a:spcPct val="100000"/>
              </a:lnSpc>
              <a:spcBef>
                <a:spcPts val="1000"/>
              </a:spcBef>
              <a:buClr>
                <a:srgbClr val="53794A"/>
              </a:buClr>
              <a:buSzPct val="100000"/>
              <a:buFont typeface="Wingdings" panose="05000000000000000000" pitchFamily="2" charset="2"/>
              <a:buChar char="§"/>
              <a:defRPr baseline="0">
                <a:latin typeface="Calibri" panose="020F0502020204030204" pitchFamily="34" charset="0"/>
                <a:cs typeface="Calibri" panose="020F0502020204030204" pitchFamily="34" charset="0"/>
              </a:defRPr>
            </a:lvl1pPr>
            <a:lvl2pPr marL="254000" lvl="1" indent="0">
              <a:lnSpc>
                <a:spcPct val="90000"/>
              </a:lnSpc>
              <a:spcBef>
                <a:spcPts val="500"/>
              </a:spcBef>
              <a:buClr>
                <a:srgbClr val="53794A"/>
              </a:buClr>
              <a:buFont typeface="Wingdings" panose="05000000000000000000" pitchFamily="2" charset="2"/>
              <a:buNone/>
              <a:defRPr>
                <a:latin typeface="Calibri" panose="020F0502020204030204" pitchFamily="34" charset="0"/>
                <a:cs typeface="Calibri" panose="020F0502020204030204" pitchFamily="34" charset="0"/>
              </a:defRPr>
            </a:lvl2pPr>
            <a:lvl3pPr marL="1143000" lvl="2" indent="-228600">
              <a:lnSpc>
                <a:spcPct val="90000"/>
              </a:lnSpc>
              <a:spcBef>
                <a:spcPts val="500"/>
              </a:spcBef>
              <a:buFont typeface="Arial" panose="020B0604020202020204" pitchFamily="34" charset="0"/>
              <a:buChar char="•"/>
              <a:defRPr>
                <a:latin typeface="Calibri" panose="020F0502020204030204" pitchFamily="34" charset="0"/>
                <a:cs typeface="Calibri" panose="020F0502020204030204" pitchFamily="34" charset="0"/>
              </a:defRPr>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GB" sz="2000"/>
              <a:t>Indicators tracking size and investment of green economy</a:t>
            </a:r>
          </a:p>
          <a:p>
            <a:r>
              <a:rPr lang="en-GB" sz="2000"/>
              <a:t>Alignment with goals and targets of NECPs</a:t>
            </a:r>
          </a:p>
          <a:p>
            <a:pPr lvl="1"/>
            <a:r>
              <a:rPr lang="en-GB" sz="2000"/>
              <a:t>Update due in 2024</a:t>
            </a:r>
          </a:p>
          <a:p>
            <a:r>
              <a:rPr lang="en-GB" sz="2000"/>
              <a:t>Sector-relevant indicators tracking private and public (green) investment</a:t>
            </a:r>
          </a:p>
          <a:p>
            <a:r>
              <a:rPr lang="en-GB" sz="2000"/>
              <a:t>Indicators chosen to reveal need for policy action--E.g. lack of relevant (public) infrastructure investments, etc. </a:t>
            </a:r>
            <a:endParaRPr lang="en-GB"/>
          </a:p>
        </p:txBody>
      </p:sp>
    </p:spTree>
    <p:extLst>
      <p:ext uri="{BB962C8B-B14F-4D97-AF65-F5344CB8AC3E}">
        <p14:creationId xmlns:p14="http://schemas.microsoft.com/office/powerpoint/2010/main" val="4859309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A24090D-EFB4-4331-9F32-488472E25AEB}"/>
              </a:ext>
            </a:extLst>
          </p:cNvPr>
          <p:cNvSpPr>
            <a:spLocks noGrp="1"/>
          </p:cNvSpPr>
          <p:nvPr>
            <p:ph type="title"/>
          </p:nvPr>
        </p:nvSpPr>
        <p:spPr>
          <a:xfrm>
            <a:off x="300872" y="162978"/>
            <a:ext cx="10515600" cy="1071418"/>
          </a:xfrm>
        </p:spPr>
        <p:txBody>
          <a:bodyPr>
            <a:normAutofit/>
          </a:bodyPr>
          <a:lstStyle/>
          <a:p>
            <a:r>
              <a:rPr lang="en-GB" sz="2800">
                <a:latin typeface="Calibri" panose="020F0502020204030204" pitchFamily="34" charset="0"/>
                <a:cs typeface="Calibri" panose="020F0502020204030204" pitchFamily="34" charset="0"/>
              </a:rPr>
              <a:t>Environmental Scoreboard proposed by IEEP (2020)</a:t>
            </a:r>
          </a:p>
        </p:txBody>
      </p:sp>
      <p:graphicFrame>
        <p:nvGraphicFramePr>
          <p:cNvPr id="6" name="Content Placeholder 5">
            <a:extLst>
              <a:ext uri="{FF2B5EF4-FFF2-40B4-BE49-F238E27FC236}">
                <a16:creationId xmlns:a16="http://schemas.microsoft.com/office/drawing/2014/main" id="{DA4E2C88-2800-4E7D-97E9-F8F562DF7792}"/>
              </a:ext>
            </a:extLst>
          </p:cNvPr>
          <p:cNvGraphicFramePr>
            <a:graphicFrameLocks noGrp="1"/>
          </p:cNvGraphicFramePr>
          <p:nvPr>
            <p:ph idx="1"/>
            <p:extLst>
              <p:ext uri="{D42A27DB-BD31-4B8C-83A1-F6EECF244321}">
                <p14:modId xmlns:p14="http://schemas.microsoft.com/office/powerpoint/2010/main" val="3461140722"/>
              </p:ext>
            </p:extLst>
          </p:nvPr>
        </p:nvGraphicFramePr>
        <p:xfrm>
          <a:off x="300872" y="1132515"/>
          <a:ext cx="11319201" cy="5299084"/>
        </p:xfrm>
        <a:graphic>
          <a:graphicData uri="http://schemas.openxmlformats.org/drawingml/2006/table">
            <a:tbl>
              <a:tblPr>
                <a:tableStyleId>{5C22544A-7EE6-4342-B048-85BDC9FD1C3A}</a:tableStyleId>
              </a:tblPr>
              <a:tblGrid>
                <a:gridCol w="196877">
                  <a:extLst>
                    <a:ext uri="{9D8B030D-6E8A-4147-A177-3AD203B41FA5}">
                      <a16:colId xmlns:a16="http://schemas.microsoft.com/office/drawing/2014/main" val="2498449039"/>
                    </a:ext>
                  </a:extLst>
                </a:gridCol>
                <a:gridCol w="28399">
                  <a:extLst>
                    <a:ext uri="{9D8B030D-6E8A-4147-A177-3AD203B41FA5}">
                      <a16:colId xmlns:a16="http://schemas.microsoft.com/office/drawing/2014/main" val="2327297742"/>
                    </a:ext>
                  </a:extLst>
                </a:gridCol>
                <a:gridCol w="9793278">
                  <a:extLst>
                    <a:ext uri="{9D8B030D-6E8A-4147-A177-3AD203B41FA5}">
                      <a16:colId xmlns:a16="http://schemas.microsoft.com/office/drawing/2014/main" val="898104554"/>
                    </a:ext>
                  </a:extLst>
                </a:gridCol>
                <a:gridCol w="1300647">
                  <a:extLst>
                    <a:ext uri="{9D8B030D-6E8A-4147-A177-3AD203B41FA5}">
                      <a16:colId xmlns:a16="http://schemas.microsoft.com/office/drawing/2014/main" val="3703599944"/>
                    </a:ext>
                  </a:extLst>
                </a:gridCol>
              </a:tblGrid>
              <a:tr h="210386">
                <a:tc gridSpan="3">
                  <a:txBody>
                    <a:bodyPr/>
                    <a:lstStyle/>
                    <a:p>
                      <a:pPr algn="l" fontAlgn="b">
                        <a:lnSpc>
                          <a:spcPct val="120000"/>
                        </a:lnSpc>
                        <a:spcBef>
                          <a:spcPts val="600"/>
                        </a:spcBef>
                      </a:pPr>
                      <a:r>
                        <a:rPr lang="en-GB" sz="1300" u="none" strike="noStrike">
                          <a:effectLst/>
                          <a:latin typeface="Calibri" panose="020F0502020204030204" pitchFamily="34" charset="0"/>
                          <a:cs typeface="Calibri" panose="020F0502020204030204" pitchFamily="34" charset="0"/>
                        </a:rPr>
                        <a:t>1 Size of the green economy</a:t>
                      </a:r>
                      <a:endParaRPr lang="en-GB" sz="1300" b="1"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tc hMerge="1">
                  <a:txBody>
                    <a:bodyPr/>
                    <a:lstStyle/>
                    <a:p>
                      <a:endParaRPr lang="en-GB"/>
                    </a:p>
                  </a:txBody>
                  <a:tcPr/>
                </a:tc>
                <a:tc hMerge="1">
                  <a:txBody>
                    <a:bodyPr/>
                    <a:lstStyle/>
                    <a:p>
                      <a:endParaRPr lang="en-GB"/>
                    </a:p>
                  </a:txBody>
                  <a:tcPr/>
                </a:tc>
                <a:tc>
                  <a:txBody>
                    <a:bodyPr/>
                    <a:lstStyle/>
                    <a:p>
                      <a:pPr algn="l" fontAlgn="b">
                        <a:lnSpc>
                          <a:spcPct val="120000"/>
                        </a:lnSpc>
                        <a:spcBef>
                          <a:spcPts val="600"/>
                        </a:spcBef>
                      </a:pP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extLst>
                  <a:ext uri="{0D108BD9-81ED-4DB2-BD59-A6C34878D82A}">
                    <a16:rowId xmlns:a16="http://schemas.microsoft.com/office/drawing/2014/main" val="3518247429"/>
                  </a:ext>
                </a:extLst>
              </a:tr>
              <a:tr h="210386">
                <a:tc>
                  <a:txBody>
                    <a:bodyPr/>
                    <a:lstStyle/>
                    <a:p>
                      <a:pPr algn="l" fontAlgn="b">
                        <a:lnSpc>
                          <a:spcPct val="120000"/>
                        </a:lnSpc>
                        <a:spcBef>
                          <a:spcPts val="600"/>
                        </a:spcBef>
                      </a:pP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tc gridSpan="2">
                  <a:txBody>
                    <a:bodyPr/>
                    <a:lstStyle/>
                    <a:p>
                      <a:pPr algn="l" fontAlgn="b">
                        <a:lnSpc>
                          <a:spcPct val="120000"/>
                        </a:lnSpc>
                        <a:spcBef>
                          <a:spcPts val="600"/>
                        </a:spcBef>
                      </a:pPr>
                      <a:r>
                        <a:rPr lang="en-GB" sz="1300" u="none" strike="noStrike">
                          <a:effectLst/>
                          <a:latin typeface="Calibri" panose="020F0502020204030204" pitchFamily="34" charset="0"/>
                          <a:cs typeface="Calibri" panose="020F0502020204030204" pitchFamily="34" charset="0"/>
                        </a:rPr>
                        <a:t>Private Investment, jobs and gross value added related to circular economy sectors </a:t>
                      </a: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tc hMerge="1">
                  <a:txBody>
                    <a:bodyPr/>
                    <a:lstStyle/>
                    <a:p>
                      <a:pPr algn="l" fontAlgn="b"/>
                      <a:r>
                        <a:rPr lang="en-GB" sz="1200" u="none" strike="noStrike">
                          <a:effectLst/>
                          <a:latin typeface="+mn-lt"/>
                        </a:rPr>
                        <a:t>Private Investment, jobs and gross value added related to circular economy sectors </a:t>
                      </a:r>
                      <a:endParaRPr lang="en-GB" sz="1200" b="0" i="0" u="none" strike="noStrike">
                        <a:solidFill>
                          <a:srgbClr val="000000"/>
                        </a:solidFill>
                        <a:effectLst/>
                        <a:latin typeface="+mn-lt"/>
                      </a:endParaRPr>
                    </a:p>
                  </a:txBody>
                  <a:tcPr marL="1579" marR="1579" marT="1579" marB="0" anchor="b"/>
                </a:tc>
                <a:tc>
                  <a:txBody>
                    <a:bodyPr/>
                    <a:lstStyle/>
                    <a:p>
                      <a:pPr algn="l" fontAlgn="b">
                        <a:lnSpc>
                          <a:spcPct val="120000"/>
                        </a:lnSpc>
                        <a:spcBef>
                          <a:spcPts val="600"/>
                        </a:spcBef>
                      </a:pPr>
                      <a:r>
                        <a:rPr lang="en-GB" sz="1300" u="none" strike="noStrike">
                          <a:effectLst/>
                          <a:latin typeface="Calibri" panose="020F0502020204030204" pitchFamily="34" charset="0"/>
                          <a:cs typeface="Calibri" panose="020F0502020204030204" pitchFamily="34" charset="0"/>
                        </a:rPr>
                        <a:t>CE Action Plan</a:t>
                      </a:r>
                    </a:p>
                  </a:txBody>
                  <a:tcPr marL="0" marR="0" marT="0" marB="0" anchor="b"/>
                </a:tc>
                <a:extLst>
                  <a:ext uri="{0D108BD9-81ED-4DB2-BD59-A6C34878D82A}">
                    <a16:rowId xmlns:a16="http://schemas.microsoft.com/office/drawing/2014/main" val="1416702796"/>
                  </a:ext>
                </a:extLst>
              </a:tr>
              <a:tr h="210386">
                <a:tc>
                  <a:txBody>
                    <a:bodyPr/>
                    <a:lstStyle/>
                    <a:p>
                      <a:pPr algn="l" fontAlgn="b">
                        <a:lnSpc>
                          <a:spcPct val="120000"/>
                        </a:lnSpc>
                        <a:spcBef>
                          <a:spcPts val="600"/>
                        </a:spcBef>
                      </a:pP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tc gridSpan="2">
                  <a:txBody>
                    <a:bodyPr/>
                    <a:lstStyle/>
                    <a:p>
                      <a:pPr algn="l" fontAlgn="b">
                        <a:lnSpc>
                          <a:spcPct val="120000"/>
                        </a:lnSpc>
                        <a:spcBef>
                          <a:spcPts val="600"/>
                        </a:spcBef>
                      </a:pPr>
                      <a:r>
                        <a:rPr lang="en-GB" sz="1300" u="none" strike="noStrike">
                          <a:effectLst/>
                          <a:latin typeface="Calibri" panose="020F0502020204030204" pitchFamily="34" charset="0"/>
                          <a:cs typeface="Calibri" panose="020F0502020204030204" pitchFamily="34" charset="0"/>
                        </a:rPr>
                        <a:t>Environmental goods and service sector </a:t>
                      </a: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tc hMerge="1">
                  <a:txBody>
                    <a:bodyPr/>
                    <a:lstStyle/>
                    <a:p>
                      <a:pPr algn="l" fontAlgn="b"/>
                      <a:r>
                        <a:rPr lang="en-GB" sz="1200" u="none" strike="noStrike">
                          <a:effectLst/>
                          <a:latin typeface="+mn-lt"/>
                        </a:rPr>
                        <a:t>Environmental goods and service sector </a:t>
                      </a:r>
                      <a:endParaRPr lang="en-GB" sz="1200" b="0" i="0" u="none" strike="noStrike">
                        <a:solidFill>
                          <a:srgbClr val="000000"/>
                        </a:solidFill>
                        <a:effectLst/>
                        <a:latin typeface="+mn-lt"/>
                      </a:endParaRPr>
                    </a:p>
                  </a:txBody>
                  <a:tcPr marL="1579" marR="1579" marT="1579" marB="0" anchor="b"/>
                </a:tc>
                <a:tc>
                  <a:txBody>
                    <a:bodyPr/>
                    <a:lstStyle/>
                    <a:p>
                      <a:pPr algn="l" fontAlgn="b">
                        <a:lnSpc>
                          <a:spcPct val="120000"/>
                        </a:lnSpc>
                        <a:spcBef>
                          <a:spcPts val="600"/>
                        </a:spcBef>
                      </a:pPr>
                      <a:r>
                        <a:rPr lang="en-GB" sz="1300" u="none" strike="noStrike">
                          <a:effectLst/>
                          <a:latin typeface="Calibri" panose="020F0502020204030204" pitchFamily="34" charset="0"/>
                          <a:cs typeface="Calibri" panose="020F0502020204030204" pitchFamily="34" charset="0"/>
                        </a:rPr>
                        <a:t>Eurostat</a:t>
                      </a: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extLst>
                  <a:ext uri="{0D108BD9-81ED-4DB2-BD59-A6C34878D82A}">
                    <a16:rowId xmlns:a16="http://schemas.microsoft.com/office/drawing/2014/main" val="3906762629"/>
                  </a:ext>
                </a:extLst>
              </a:tr>
              <a:tr h="210386">
                <a:tc>
                  <a:txBody>
                    <a:bodyPr/>
                    <a:lstStyle/>
                    <a:p>
                      <a:pPr algn="l" fontAlgn="b">
                        <a:lnSpc>
                          <a:spcPct val="120000"/>
                        </a:lnSpc>
                        <a:spcBef>
                          <a:spcPts val="600"/>
                        </a:spcBef>
                      </a:pP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tc gridSpan="2">
                  <a:txBody>
                    <a:bodyPr/>
                    <a:lstStyle/>
                    <a:p>
                      <a:pPr algn="l" fontAlgn="b">
                        <a:lnSpc>
                          <a:spcPct val="120000"/>
                        </a:lnSpc>
                        <a:spcBef>
                          <a:spcPts val="600"/>
                        </a:spcBef>
                      </a:pPr>
                      <a:r>
                        <a:rPr lang="en-GB" sz="1300" u="none" strike="noStrike">
                          <a:effectLst/>
                          <a:latin typeface="Calibri" panose="020F0502020204030204" pitchFamily="34" charset="0"/>
                          <a:cs typeface="Calibri" panose="020F0502020204030204" pitchFamily="34" charset="0"/>
                        </a:rPr>
                        <a:t>Gross value added from market output of the EU environmental economy </a:t>
                      </a: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tc hMerge="1">
                  <a:txBody>
                    <a:bodyPr/>
                    <a:lstStyle/>
                    <a:p>
                      <a:pPr algn="l" fontAlgn="b"/>
                      <a:r>
                        <a:rPr lang="en-GB" sz="1200" u="none" strike="noStrike">
                          <a:effectLst/>
                          <a:latin typeface="+mn-lt"/>
                        </a:rPr>
                        <a:t>Gross value added from market output of the EU environmental economy </a:t>
                      </a:r>
                      <a:endParaRPr lang="en-GB" sz="1200" b="0" i="0" u="none" strike="noStrike">
                        <a:solidFill>
                          <a:srgbClr val="000000"/>
                        </a:solidFill>
                        <a:effectLst/>
                        <a:latin typeface="+mn-lt"/>
                      </a:endParaRPr>
                    </a:p>
                  </a:txBody>
                  <a:tcPr marL="1579" marR="1579" marT="1579" marB="0" anchor="b"/>
                </a:tc>
                <a:tc>
                  <a:txBody>
                    <a:bodyPr/>
                    <a:lstStyle/>
                    <a:p>
                      <a:pPr algn="l" fontAlgn="b">
                        <a:lnSpc>
                          <a:spcPct val="120000"/>
                        </a:lnSpc>
                        <a:spcBef>
                          <a:spcPts val="600"/>
                        </a:spcBef>
                      </a:pPr>
                      <a:r>
                        <a:rPr lang="en-GB" sz="1300" u="none" strike="noStrike">
                          <a:effectLst/>
                          <a:latin typeface="Calibri" panose="020F0502020204030204" pitchFamily="34" charset="0"/>
                          <a:cs typeface="Calibri" panose="020F0502020204030204" pitchFamily="34" charset="0"/>
                        </a:rPr>
                        <a:t>Eurostat</a:t>
                      </a: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extLst>
                  <a:ext uri="{0D108BD9-81ED-4DB2-BD59-A6C34878D82A}">
                    <a16:rowId xmlns:a16="http://schemas.microsoft.com/office/drawing/2014/main" val="2508054633"/>
                  </a:ext>
                </a:extLst>
              </a:tr>
              <a:tr h="210386">
                <a:tc>
                  <a:txBody>
                    <a:bodyPr/>
                    <a:lstStyle/>
                    <a:p>
                      <a:pPr algn="l" fontAlgn="b">
                        <a:lnSpc>
                          <a:spcPct val="120000"/>
                        </a:lnSpc>
                        <a:spcBef>
                          <a:spcPts val="600"/>
                        </a:spcBef>
                      </a:pP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tc gridSpan="2">
                  <a:txBody>
                    <a:bodyPr/>
                    <a:lstStyle/>
                    <a:p>
                      <a:pPr algn="l" fontAlgn="b">
                        <a:lnSpc>
                          <a:spcPct val="120000"/>
                        </a:lnSpc>
                        <a:spcBef>
                          <a:spcPts val="600"/>
                        </a:spcBef>
                      </a:pPr>
                      <a:r>
                        <a:rPr lang="en-GB" sz="1300" u="none" strike="noStrike">
                          <a:effectLst/>
                          <a:latin typeface="Calibri" panose="020F0502020204030204" pitchFamily="34" charset="0"/>
                          <a:cs typeface="Calibri" panose="020F0502020204030204" pitchFamily="34" charset="0"/>
                        </a:rPr>
                        <a:t>Employment from market output of the EU environmental economy </a:t>
                      </a: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tc hMerge="1">
                  <a:txBody>
                    <a:bodyPr/>
                    <a:lstStyle/>
                    <a:p>
                      <a:pPr algn="l" fontAlgn="b"/>
                      <a:r>
                        <a:rPr lang="en-GB" sz="1200" u="none" strike="noStrike">
                          <a:effectLst/>
                          <a:latin typeface="+mn-lt"/>
                        </a:rPr>
                        <a:t>Employment from market output of the EU environmental economy </a:t>
                      </a:r>
                      <a:endParaRPr lang="en-GB" sz="1200" b="0" i="0" u="none" strike="noStrike">
                        <a:solidFill>
                          <a:srgbClr val="000000"/>
                        </a:solidFill>
                        <a:effectLst/>
                        <a:latin typeface="+mn-lt"/>
                      </a:endParaRPr>
                    </a:p>
                  </a:txBody>
                  <a:tcPr marL="1579" marR="1579" marT="1579" marB="0" anchor="b"/>
                </a:tc>
                <a:tc>
                  <a:txBody>
                    <a:bodyPr/>
                    <a:lstStyle/>
                    <a:p>
                      <a:pPr algn="l" fontAlgn="b">
                        <a:lnSpc>
                          <a:spcPct val="120000"/>
                        </a:lnSpc>
                        <a:spcBef>
                          <a:spcPts val="600"/>
                        </a:spcBef>
                      </a:pPr>
                      <a:r>
                        <a:rPr lang="en-GB" sz="1300" u="none" strike="noStrike">
                          <a:effectLst/>
                          <a:latin typeface="Calibri" panose="020F0502020204030204" pitchFamily="34" charset="0"/>
                          <a:cs typeface="Calibri" panose="020F0502020204030204" pitchFamily="34" charset="0"/>
                        </a:rPr>
                        <a:t>Eurostat</a:t>
                      </a: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extLst>
                  <a:ext uri="{0D108BD9-81ED-4DB2-BD59-A6C34878D82A}">
                    <a16:rowId xmlns:a16="http://schemas.microsoft.com/office/drawing/2014/main" val="2288831022"/>
                  </a:ext>
                </a:extLst>
              </a:tr>
              <a:tr h="210386">
                <a:tc>
                  <a:txBody>
                    <a:bodyPr/>
                    <a:lstStyle/>
                    <a:p>
                      <a:pPr algn="l" fontAlgn="b">
                        <a:lnSpc>
                          <a:spcPct val="120000"/>
                        </a:lnSpc>
                        <a:spcBef>
                          <a:spcPts val="600"/>
                        </a:spcBef>
                      </a:pPr>
                      <a:endParaRPr lang="en-GB" sz="1300" b="0" i="0" u="none" strike="noStrike">
                        <a:solidFill>
                          <a:srgbClr val="FF0000"/>
                        </a:solidFill>
                        <a:effectLst/>
                        <a:latin typeface="Calibri" panose="020F0502020204030204" pitchFamily="34" charset="0"/>
                        <a:cs typeface="Calibri" panose="020F0502020204030204" pitchFamily="34" charset="0"/>
                      </a:endParaRPr>
                    </a:p>
                  </a:txBody>
                  <a:tcPr marL="0" marR="0" marT="0" marB="0" anchor="b"/>
                </a:tc>
                <a:tc gridSpan="2">
                  <a:txBody>
                    <a:bodyPr/>
                    <a:lstStyle/>
                    <a:p>
                      <a:pPr algn="l" fontAlgn="b">
                        <a:lnSpc>
                          <a:spcPct val="120000"/>
                        </a:lnSpc>
                        <a:spcBef>
                          <a:spcPts val="600"/>
                        </a:spcBef>
                      </a:pPr>
                      <a:r>
                        <a:rPr lang="en-GB" sz="1300" u="none" strike="noStrike">
                          <a:solidFill>
                            <a:schemeClr val="accent2">
                              <a:lumMod val="75000"/>
                            </a:schemeClr>
                          </a:solidFill>
                          <a:effectLst/>
                          <a:latin typeface="Calibri" panose="020F0502020204030204" pitchFamily="34" charset="0"/>
                          <a:cs typeface="Calibri" panose="020F0502020204030204" pitchFamily="34" charset="0"/>
                        </a:rPr>
                        <a:t>Green gross fixed capital formation/GDP </a:t>
                      </a:r>
                      <a:endParaRPr lang="en-GB" sz="1300" b="0" i="0" u="none" strike="noStrike">
                        <a:solidFill>
                          <a:schemeClr val="accent2">
                            <a:lumMod val="75000"/>
                          </a:schemeClr>
                        </a:solidFill>
                        <a:effectLst/>
                        <a:latin typeface="Calibri" panose="020F0502020204030204" pitchFamily="34" charset="0"/>
                        <a:cs typeface="Calibri" panose="020F0502020204030204" pitchFamily="34" charset="0"/>
                      </a:endParaRPr>
                    </a:p>
                  </a:txBody>
                  <a:tcPr marL="0" marR="0" marT="0" marB="0" anchor="b"/>
                </a:tc>
                <a:tc hMerge="1">
                  <a:txBody>
                    <a:bodyPr/>
                    <a:lstStyle/>
                    <a:p>
                      <a:pPr algn="l" fontAlgn="b"/>
                      <a:r>
                        <a:rPr lang="en-GB" sz="1200" u="none" strike="noStrike">
                          <a:solidFill>
                            <a:srgbClr val="FF0000"/>
                          </a:solidFill>
                          <a:effectLst/>
                          <a:latin typeface="+mn-lt"/>
                        </a:rPr>
                        <a:t>Green gross fixed capital formation/GDP </a:t>
                      </a:r>
                      <a:endParaRPr lang="en-GB" sz="1200" b="0" i="0" u="none" strike="noStrike">
                        <a:solidFill>
                          <a:srgbClr val="FF0000"/>
                        </a:solidFill>
                        <a:effectLst/>
                        <a:latin typeface="+mn-lt"/>
                      </a:endParaRPr>
                    </a:p>
                  </a:txBody>
                  <a:tcPr marL="1579" marR="1579" marT="1579" marB="0" anchor="b"/>
                </a:tc>
                <a:tc>
                  <a:txBody>
                    <a:bodyPr/>
                    <a:lstStyle/>
                    <a:p>
                      <a:pPr algn="l" fontAlgn="b">
                        <a:lnSpc>
                          <a:spcPct val="120000"/>
                        </a:lnSpc>
                        <a:spcBef>
                          <a:spcPts val="600"/>
                        </a:spcBef>
                      </a:pPr>
                      <a:r>
                        <a:rPr lang="en-GB" sz="1300" u="none" strike="noStrike">
                          <a:solidFill>
                            <a:schemeClr val="accent2">
                              <a:lumMod val="75000"/>
                            </a:schemeClr>
                          </a:solidFill>
                          <a:effectLst/>
                          <a:latin typeface="Calibri" panose="020F0502020204030204" pitchFamily="34" charset="0"/>
                          <a:cs typeface="Calibri" panose="020F0502020204030204" pitchFamily="34" charset="0"/>
                        </a:rPr>
                        <a:t>to be developed </a:t>
                      </a:r>
                      <a:endParaRPr lang="en-GB" sz="1300" b="0" i="0" u="none" strike="noStrike">
                        <a:solidFill>
                          <a:schemeClr val="accent2">
                            <a:lumMod val="75000"/>
                          </a:schemeClr>
                        </a:solidFill>
                        <a:effectLst/>
                        <a:latin typeface="Calibri" panose="020F0502020204030204" pitchFamily="34" charset="0"/>
                        <a:cs typeface="Calibri" panose="020F0502020204030204" pitchFamily="34" charset="0"/>
                      </a:endParaRPr>
                    </a:p>
                  </a:txBody>
                  <a:tcPr marL="0" marR="0" marT="0" marB="0" anchor="b"/>
                </a:tc>
                <a:extLst>
                  <a:ext uri="{0D108BD9-81ED-4DB2-BD59-A6C34878D82A}">
                    <a16:rowId xmlns:a16="http://schemas.microsoft.com/office/drawing/2014/main" val="604105731"/>
                  </a:ext>
                </a:extLst>
              </a:tr>
              <a:tr h="210386">
                <a:tc>
                  <a:txBody>
                    <a:bodyPr/>
                    <a:lstStyle/>
                    <a:p>
                      <a:pPr algn="l" fontAlgn="b">
                        <a:lnSpc>
                          <a:spcPct val="120000"/>
                        </a:lnSpc>
                        <a:spcBef>
                          <a:spcPts val="600"/>
                        </a:spcBef>
                      </a:pPr>
                      <a:endParaRPr lang="en-GB" sz="1300" b="0" i="0" u="none" strike="noStrike">
                        <a:solidFill>
                          <a:srgbClr val="FF0000"/>
                        </a:solidFill>
                        <a:effectLst/>
                        <a:latin typeface="Calibri" panose="020F0502020204030204" pitchFamily="34" charset="0"/>
                        <a:cs typeface="Calibri" panose="020F0502020204030204" pitchFamily="34" charset="0"/>
                      </a:endParaRPr>
                    </a:p>
                  </a:txBody>
                  <a:tcPr marL="0" marR="0" marT="0" marB="0" anchor="b"/>
                </a:tc>
                <a:tc gridSpan="2">
                  <a:txBody>
                    <a:bodyPr/>
                    <a:lstStyle/>
                    <a:p>
                      <a:pPr algn="l" fontAlgn="b">
                        <a:lnSpc>
                          <a:spcPct val="120000"/>
                        </a:lnSpc>
                        <a:spcBef>
                          <a:spcPts val="600"/>
                        </a:spcBef>
                      </a:pPr>
                      <a:r>
                        <a:rPr lang="en-GB" sz="1300" u="none" strike="noStrike">
                          <a:solidFill>
                            <a:schemeClr val="accent2">
                              <a:lumMod val="75000"/>
                            </a:schemeClr>
                          </a:solidFill>
                          <a:effectLst/>
                          <a:latin typeface="Calibri" panose="020F0502020204030204" pitchFamily="34" charset="0"/>
                          <a:cs typeface="Calibri" panose="020F0502020204030204" pitchFamily="34" charset="0"/>
                        </a:rPr>
                        <a:t>Private investment, jobs and gross value added related to low-carbon and circular economy sectors</a:t>
                      </a:r>
                      <a:endParaRPr lang="en-GB" sz="1300" b="0" i="0" u="none" strike="noStrike">
                        <a:solidFill>
                          <a:schemeClr val="accent2">
                            <a:lumMod val="75000"/>
                          </a:schemeClr>
                        </a:solidFill>
                        <a:effectLst/>
                        <a:latin typeface="Calibri" panose="020F0502020204030204" pitchFamily="34" charset="0"/>
                        <a:cs typeface="Calibri" panose="020F0502020204030204" pitchFamily="34" charset="0"/>
                      </a:endParaRPr>
                    </a:p>
                  </a:txBody>
                  <a:tcPr marL="0" marR="0" marT="0" marB="0" anchor="b"/>
                </a:tc>
                <a:tc hMerge="1">
                  <a:txBody>
                    <a:bodyPr/>
                    <a:lstStyle/>
                    <a:p>
                      <a:pPr algn="l" fontAlgn="b"/>
                      <a:r>
                        <a:rPr lang="en-GB" sz="1200" u="none" strike="noStrike">
                          <a:solidFill>
                            <a:srgbClr val="FF0000"/>
                          </a:solidFill>
                          <a:effectLst/>
                          <a:latin typeface="+mn-lt"/>
                        </a:rPr>
                        <a:t>Private investment, jobs and gross value added related to low-carbon and circular economy sectors</a:t>
                      </a:r>
                      <a:endParaRPr lang="en-GB" sz="1200" b="0" i="0" u="none" strike="noStrike">
                        <a:solidFill>
                          <a:srgbClr val="FF0000"/>
                        </a:solidFill>
                        <a:effectLst/>
                        <a:latin typeface="+mn-lt"/>
                      </a:endParaRPr>
                    </a:p>
                  </a:txBody>
                  <a:tcPr marL="1579" marR="1579" marT="1579" marB="0" anchor="b"/>
                </a:tc>
                <a:tc>
                  <a:txBody>
                    <a:bodyPr/>
                    <a:lstStyle/>
                    <a:p>
                      <a:pPr algn="l" fontAlgn="b">
                        <a:lnSpc>
                          <a:spcPct val="120000"/>
                        </a:lnSpc>
                        <a:spcBef>
                          <a:spcPts val="600"/>
                        </a:spcBef>
                      </a:pPr>
                      <a:r>
                        <a:rPr lang="en-GB" sz="1300" u="none" strike="noStrike">
                          <a:solidFill>
                            <a:schemeClr val="accent2">
                              <a:lumMod val="75000"/>
                            </a:schemeClr>
                          </a:solidFill>
                          <a:effectLst/>
                          <a:latin typeface="Calibri" panose="020F0502020204030204" pitchFamily="34" charset="0"/>
                          <a:cs typeface="Calibri" panose="020F0502020204030204" pitchFamily="34" charset="0"/>
                        </a:rPr>
                        <a:t>to be developed </a:t>
                      </a:r>
                      <a:endParaRPr lang="en-GB" sz="1300" b="0" i="0" u="none" strike="noStrike">
                        <a:solidFill>
                          <a:schemeClr val="accent2">
                            <a:lumMod val="75000"/>
                          </a:schemeClr>
                        </a:solidFill>
                        <a:effectLst/>
                        <a:latin typeface="Calibri" panose="020F0502020204030204" pitchFamily="34" charset="0"/>
                        <a:cs typeface="Calibri" panose="020F0502020204030204" pitchFamily="34" charset="0"/>
                      </a:endParaRPr>
                    </a:p>
                  </a:txBody>
                  <a:tcPr marL="0" marR="0" marT="0" marB="0" anchor="b"/>
                </a:tc>
                <a:extLst>
                  <a:ext uri="{0D108BD9-81ED-4DB2-BD59-A6C34878D82A}">
                    <a16:rowId xmlns:a16="http://schemas.microsoft.com/office/drawing/2014/main" val="1744203222"/>
                  </a:ext>
                </a:extLst>
              </a:tr>
              <a:tr h="210386">
                <a:tc gridSpan="3">
                  <a:txBody>
                    <a:bodyPr/>
                    <a:lstStyle/>
                    <a:p>
                      <a:pPr algn="l" fontAlgn="b">
                        <a:lnSpc>
                          <a:spcPct val="120000"/>
                        </a:lnSpc>
                        <a:spcBef>
                          <a:spcPts val="600"/>
                        </a:spcBef>
                      </a:pPr>
                      <a:r>
                        <a:rPr lang="en-GB" sz="1300" u="none" strike="noStrike">
                          <a:effectLst/>
                          <a:latin typeface="Calibri" panose="020F0502020204030204" pitchFamily="34" charset="0"/>
                          <a:cs typeface="Calibri" panose="020F0502020204030204" pitchFamily="34" charset="0"/>
                        </a:rPr>
                        <a:t>2 Long-term sustainability of the economy </a:t>
                      </a:r>
                      <a:endParaRPr lang="en-GB" sz="1300" b="1"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tc hMerge="1">
                  <a:txBody>
                    <a:bodyPr/>
                    <a:lstStyle/>
                    <a:p>
                      <a:endParaRPr lang="en-GB"/>
                    </a:p>
                  </a:txBody>
                  <a:tcPr/>
                </a:tc>
                <a:tc hMerge="1">
                  <a:txBody>
                    <a:bodyPr/>
                    <a:lstStyle/>
                    <a:p>
                      <a:endParaRPr lang="en-GB"/>
                    </a:p>
                  </a:txBody>
                  <a:tcPr/>
                </a:tc>
                <a:tc>
                  <a:txBody>
                    <a:bodyPr/>
                    <a:lstStyle/>
                    <a:p>
                      <a:pPr algn="l" fontAlgn="b">
                        <a:lnSpc>
                          <a:spcPct val="120000"/>
                        </a:lnSpc>
                        <a:spcBef>
                          <a:spcPts val="600"/>
                        </a:spcBef>
                      </a:pP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extLst>
                  <a:ext uri="{0D108BD9-81ED-4DB2-BD59-A6C34878D82A}">
                    <a16:rowId xmlns:a16="http://schemas.microsoft.com/office/drawing/2014/main" val="3203589653"/>
                  </a:ext>
                </a:extLst>
              </a:tr>
              <a:tr h="210386">
                <a:tc gridSpan="3">
                  <a:txBody>
                    <a:bodyPr/>
                    <a:lstStyle/>
                    <a:p>
                      <a:pPr algn="l" fontAlgn="b">
                        <a:lnSpc>
                          <a:spcPct val="120000"/>
                        </a:lnSpc>
                        <a:spcBef>
                          <a:spcPts val="600"/>
                        </a:spcBef>
                      </a:pPr>
                      <a:r>
                        <a:rPr lang="en-GB" sz="1300" u="none" strike="noStrike">
                          <a:effectLst/>
                          <a:latin typeface="Calibri" panose="020F0502020204030204" pitchFamily="34" charset="0"/>
                          <a:cs typeface="Calibri" panose="020F0502020204030204" pitchFamily="34" charset="0"/>
                        </a:rPr>
                        <a:t>Natural capital accounting indicators:</a:t>
                      </a: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tc hMerge="1">
                  <a:txBody>
                    <a:bodyPr/>
                    <a:lstStyle/>
                    <a:p>
                      <a:endParaRPr lang="en-GB"/>
                    </a:p>
                  </a:txBody>
                  <a:tcPr/>
                </a:tc>
                <a:tc hMerge="1">
                  <a:txBody>
                    <a:bodyPr/>
                    <a:lstStyle/>
                    <a:p>
                      <a:endParaRPr lang="en-GB"/>
                    </a:p>
                  </a:txBody>
                  <a:tcPr/>
                </a:tc>
                <a:tc>
                  <a:txBody>
                    <a:bodyPr/>
                    <a:lstStyle/>
                    <a:p>
                      <a:pPr algn="l" fontAlgn="b">
                        <a:lnSpc>
                          <a:spcPct val="120000"/>
                        </a:lnSpc>
                        <a:spcBef>
                          <a:spcPts val="600"/>
                        </a:spcBef>
                      </a:pP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extLst>
                  <a:ext uri="{0D108BD9-81ED-4DB2-BD59-A6C34878D82A}">
                    <a16:rowId xmlns:a16="http://schemas.microsoft.com/office/drawing/2014/main" val="2397781590"/>
                  </a:ext>
                </a:extLst>
              </a:tr>
              <a:tr h="210386">
                <a:tc>
                  <a:txBody>
                    <a:bodyPr/>
                    <a:lstStyle/>
                    <a:p>
                      <a:pPr algn="l" fontAlgn="b">
                        <a:lnSpc>
                          <a:spcPct val="120000"/>
                        </a:lnSpc>
                        <a:spcBef>
                          <a:spcPts val="600"/>
                        </a:spcBef>
                      </a:pP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tc gridSpan="2">
                  <a:txBody>
                    <a:bodyPr/>
                    <a:lstStyle/>
                    <a:p>
                      <a:pPr algn="l" fontAlgn="b">
                        <a:lnSpc>
                          <a:spcPct val="120000"/>
                        </a:lnSpc>
                        <a:spcBef>
                          <a:spcPts val="600"/>
                        </a:spcBef>
                      </a:pPr>
                      <a:r>
                        <a:rPr lang="en-GB" sz="1300" u="none" strike="noStrike">
                          <a:effectLst/>
                          <a:latin typeface="Calibri" panose="020F0502020204030204" pitchFamily="34" charset="0"/>
                          <a:cs typeface="Calibri" panose="020F0502020204030204" pitchFamily="34" charset="0"/>
                        </a:rPr>
                        <a:t>Share of forest area</a:t>
                      </a: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tc hMerge="1">
                  <a:txBody>
                    <a:bodyPr/>
                    <a:lstStyle/>
                    <a:p>
                      <a:pPr algn="l" fontAlgn="b"/>
                      <a:r>
                        <a:rPr lang="en-GB" sz="1200" u="none" strike="noStrike">
                          <a:effectLst/>
                          <a:latin typeface="+mn-lt"/>
                        </a:rPr>
                        <a:t>share of forest area</a:t>
                      </a:r>
                      <a:endParaRPr lang="en-GB" sz="1200" b="0" i="0" u="none" strike="noStrike">
                        <a:solidFill>
                          <a:srgbClr val="000000"/>
                        </a:solidFill>
                        <a:effectLst/>
                        <a:latin typeface="+mn-lt"/>
                      </a:endParaRPr>
                    </a:p>
                  </a:txBody>
                  <a:tcPr marL="1579" marR="1579" marT="1579" marB="0" anchor="b"/>
                </a:tc>
                <a:tc>
                  <a:txBody>
                    <a:bodyPr/>
                    <a:lstStyle/>
                    <a:p>
                      <a:pPr algn="l" fontAlgn="b">
                        <a:lnSpc>
                          <a:spcPct val="120000"/>
                        </a:lnSpc>
                        <a:spcBef>
                          <a:spcPts val="600"/>
                        </a:spcBef>
                      </a:pPr>
                      <a:r>
                        <a:rPr lang="en-GB" sz="1300" u="none" strike="noStrike">
                          <a:effectLst/>
                          <a:latin typeface="Calibri" panose="020F0502020204030204" pitchFamily="34" charset="0"/>
                          <a:cs typeface="Calibri" panose="020F0502020204030204" pitchFamily="34" charset="0"/>
                        </a:rPr>
                        <a:t>Eurostat</a:t>
                      </a: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extLst>
                  <a:ext uri="{0D108BD9-81ED-4DB2-BD59-A6C34878D82A}">
                    <a16:rowId xmlns:a16="http://schemas.microsoft.com/office/drawing/2014/main" val="335336053"/>
                  </a:ext>
                </a:extLst>
              </a:tr>
              <a:tr h="210386">
                <a:tc>
                  <a:txBody>
                    <a:bodyPr/>
                    <a:lstStyle/>
                    <a:p>
                      <a:pPr algn="l" fontAlgn="b">
                        <a:lnSpc>
                          <a:spcPct val="120000"/>
                        </a:lnSpc>
                        <a:spcBef>
                          <a:spcPts val="600"/>
                        </a:spcBef>
                      </a:pP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tc gridSpan="2">
                  <a:txBody>
                    <a:bodyPr/>
                    <a:lstStyle/>
                    <a:p>
                      <a:pPr algn="l" fontAlgn="b">
                        <a:lnSpc>
                          <a:spcPct val="120000"/>
                        </a:lnSpc>
                        <a:spcBef>
                          <a:spcPts val="600"/>
                        </a:spcBef>
                      </a:pPr>
                      <a:r>
                        <a:rPr lang="en-GB" sz="1300" u="none" strike="noStrike">
                          <a:effectLst/>
                          <a:latin typeface="Calibri" panose="020F0502020204030204" pitchFamily="34" charset="0"/>
                          <a:cs typeface="Calibri" panose="020F0502020204030204" pitchFamily="34" charset="0"/>
                        </a:rPr>
                        <a:t>Soil seal index</a:t>
                      </a: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tc hMerge="1">
                  <a:txBody>
                    <a:bodyPr/>
                    <a:lstStyle/>
                    <a:p>
                      <a:pPr algn="l" fontAlgn="b"/>
                      <a:r>
                        <a:rPr lang="en-GB" sz="1200" u="none" strike="noStrike">
                          <a:effectLst/>
                          <a:latin typeface="+mn-lt"/>
                        </a:rPr>
                        <a:t>Soil seal index</a:t>
                      </a:r>
                      <a:endParaRPr lang="en-GB" sz="1200" b="0" i="0" u="none" strike="noStrike">
                        <a:solidFill>
                          <a:srgbClr val="000000"/>
                        </a:solidFill>
                        <a:effectLst/>
                        <a:latin typeface="+mn-lt"/>
                      </a:endParaRPr>
                    </a:p>
                  </a:txBody>
                  <a:tcPr marL="1579" marR="1579" marT="1579" marB="0" anchor="b"/>
                </a:tc>
                <a:tc>
                  <a:txBody>
                    <a:bodyPr/>
                    <a:lstStyle/>
                    <a:p>
                      <a:pPr algn="l" fontAlgn="b">
                        <a:lnSpc>
                          <a:spcPct val="120000"/>
                        </a:lnSpc>
                        <a:spcBef>
                          <a:spcPts val="600"/>
                        </a:spcBef>
                      </a:pPr>
                      <a:r>
                        <a:rPr lang="en-GB" sz="1300" u="none" strike="noStrike">
                          <a:effectLst/>
                          <a:latin typeface="Calibri" panose="020F0502020204030204" pitchFamily="34" charset="0"/>
                          <a:cs typeface="Calibri" panose="020F0502020204030204" pitchFamily="34" charset="0"/>
                        </a:rPr>
                        <a:t>Eurostat</a:t>
                      </a: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extLst>
                  <a:ext uri="{0D108BD9-81ED-4DB2-BD59-A6C34878D82A}">
                    <a16:rowId xmlns:a16="http://schemas.microsoft.com/office/drawing/2014/main" val="436775922"/>
                  </a:ext>
                </a:extLst>
              </a:tr>
              <a:tr h="210386">
                <a:tc>
                  <a:txBody>
                    <a:bodyPr/>
                    <a:lstStyle/>
                    <a:p>
                      <a:pPr algn="l" fontAlgn="b">
                        <a:lnSpc>
                          <a:spcPct val="120000"/>
                        </a:lnSpc>
                        <a:spcBef>
                          <a:spcPts val="600"/>
                        </a:spcBef>
                      </a:pP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tc gridSpan="2">
                  <a:txBody>
                    <a:bodyPr/>
                    <a:lstStyle/>
                    <a:p>
                      <a:pPr algn="l" fontAlgn="b">
                        <a:lnSpc>
                          <a:spcPct val="120000"/>
                        </a:lnSpc>
                        <a:spcBef>
                          <a:spcPts val="600"/>
                        </a:spcBef>
                      </a:pPr>
                      <a:r>
                        <a:rPr lang="en-GB" sz="1300" u="none" strike="noStrike">
                          <a:effectLst/>
                          <a:latin typeface="Calibri" panose="020F0502020204030204" pitchFamily="34" charset="0"/>
                          <a:cs typeface="Calibri" panose="020F0502020204030204" pitchFamily="34" charset="0"/>
                        </a:rPr>
                        <a:t>Water bodies in good ecological status (%)</a:t>
                      </a: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tc hMerge="1">
                  <a:txBody>
                    <a:bodyPr/>
                    <a:lstStyle/>
                    <a:p>
                      <a:pPr algn="l" fontAlgn="b"/>
                      <a:r>
                        <a:rPr lang="en-GB" sz="1200" u="none" strike="noStrike">
                          <a:effectLst/>
                          <a:latin typeface="+mn-lt"/>
                        </a:rPr>
                        <a:t>Water bodies in good ecological status (%)</a:t>
                      </a:r>
                      <a:endParaRPr lang="en-GB" sz="1200" b="0" i="0" u="none" strike="noStrike">
                        <a:solidFill>
                          <a:srgbClr val="000000"/>
                        </a:solidFill>
                        <a:effectLst/>
                        <a:latin typeface="+mn-lt"/>
                      </a:endParaRPr>
                    </a:p>
                  </a:txBody>
                  <a:tcPr marL="1579" marR="1579" marT="1579" marB="0" anchor="b"/>
                </a:tc>
                <a:tc>
                  <a:txBody>
                    <a:bodyPr/>
                    <a:lstStyle/>
                    <a:p>
                      <a:pPr algn="l" fontAlgn="b">
                        <a:lnSpc>
                          <a:spcPct val="120000"/>
                        </a:lnSpc>
                        <a:spcBef>
                          <a:spcPts val="600"/>
                        </a:spcBef>
                      </a:pPr>
                      <a:r>
                        <a:rPr lang="en-GB" sz="1300" u="none" strike="noStrike">
                          <a:effectLst/>
                          <a:latin typeface="Calibri" panose="020F0502020204030204" pitchFamily="34" charset="0"/>
                          <a:cs typeface="Calibri" panose="020F0502020204030204" pitchFamily="34" charset="0"/>
                        </a:rPr>
                        <a:t>Eurostat </a:t>
                      </a: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extLst>
                  <a:ext uri="{0D108BD9-81ED-4DB2-BD59-A6C34878D82A}">
                    <a16:rowId xmlns:a16="http://schemas.microsoft.com/office/drawing/2014/main" val="2865980121"/>
                  </a:ext>
                </a:extLst>
              </a:tr>
              <a:tr h="210386">
                <a:tc>
                  <a:txBody>
                    <a:bodyPr/>
                    <a:lstStyle/>
                    <a:p>
                      <a:pPr algn="l" fontAlgn="b">
                        <a:lnSpc>
                          <a:spcPct val="120000"/>
                        </a:lnSpc>
                        <a:spcBef>
                          <a:spcPts val="600"/>
                        </a:spcBef>
                      </a:pP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tc gridSpan="2">
                  <a:txBody>
                    <a:bodyPr/>
                    <a:lstStyle/>
                    <a:p>
                      <a:pPr algn="l" fontAlgn="b">
                        <a:lnSpc>
                          <a:spcPct val="120000"/>
                        </a:lnSpc>
                        <a:spcBef>
                          <a:spcPts val="600"/>
                        </a:spcBef>
                      </a:pPr>
                      <a:r>
                        <a:rPr lang="en-GB" sz="1300" u="none" strike="noStrike">
                          <a:effectLst/>
                          <a:latin typeface="Calibri" panose="020F0502020204030204" pitchFamily="34" charset="0"/>
                          <a:cs typeface="Calibri" panose="020F0502020204030204" pitchFamily="34" charset="0"/>
                        </a:rPr>
                        <a:t>Water exploitation index </a:t>
                      </a: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tc hMerge="1">
                  <a:txBody>
                    <a:bodyPr/>
                    <a:lstStyle/>
                    <a:p>
                      <a:pPr algn="l" fontAlgn="b"/>
                      <a:r>
                        <a:rPr lang="en-GB" sz="1200" u="none" strike="noStrike">
                          <a:effectLst/>
                          <a:latin typeface="+mn-lt"/>
                        </a:rPr>
                        <a:t>Water exploitation index </a:t>
                      </a:r>
                      <a:endParaRPr lang="en-GB" sz="1200" b="0" i="0" u="none" strike="noStrike">
                        <a:solidFill>
                          <a:srgbClr val="000000"/>
                        </a:solidFill>
                        <a:effectLst/>
                        <a:latin typeface="+mn-lt"/>
                      </a:endParaRPr>
                    </a:p>
                  </a:txBody>
                  <a:tcPr marL="1579" marR="1579" marT="1579" marB="0" anchor="b"/>
                </a:tc>
                <a:tc>
                  <a:txBody>
                    <a:bodyPr/>
                    <a:lstStyle/>
                    <a:p>
                      <a:pPr algn="l" fontAlgn="b">
                        <a:lnSpc>
                          <a:spcPct val="120000"/>
                        </a:lnSpc>
                        <a:spcBef>
                          <a:spcPts val="600"/>
                        </a:spcBef>
                      </a:pPr>
                      <a:r>
                        <a:rPr lang="en-GB" sz="1300" u="none" strike="noStrike">
                          <a:effectLst/>
                          <a:latin typeface="Calibri" panose="020F0502020204030204" pitchFamily="34" charset="0"/>
                          <a:cs typeface="Calibri" panose="020F0502020204030204" pitchFamily="34" charset="0"/>
                        </a:rPr>
                        <a:t>Eurostat</a:t>
                      </a: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extLst>
                  <a:ext uri="{0D108BD9-81ED-4DB2-BD59-A6C34878D82A}">
                    <a16:rowId xmlns:a16="http://schemas.microsoft.com/office/drawing/2014/main" val="3912308100"/>
                  </a:ext>
                </a:extLst>
              </a:tr>
              <a:tr h="210386">
                <a:tc>
                  <a:txBody>
                    <a:bodyPr/>
                    <a:lstStyle/>
                    <a:p>
                      <a:pPr algn="l" fontAlgn="b">
                        <a:lnSpc>
                          <a:spcPct val="120000"/>
                        </a:lnSpc>
                        <a:spcBef>
                          <a:spcPts val="600"/>
                        </a:spcBef>
                      </a:pPr>
                      <a:endParaRPr lang="en-GB" sz="1300" b="0" i="0" u="none" strike="noStrike">
                        <a:solidFill>
                          <a:srgbClr val="FF0000"/>
                        </a:solidFill>
                        <a:effectLst/>
                        <a:latin typeface="Calibri" panose="020F0502020204030204" pitchFamily="34" charset="0"/>
                        <a:cs typeface="Calibri" panose="020F0502020204030204" pitchFamily="34" charset="0"/>
                      </a:endParaRPr>
                    </a:p>
                  </a:txBody>
                  <a:tcPr marL="0" marR="0" marT="0" marB="0" anchor="b"/>
                </a:tc>
                <a:tc gridSpan="2">
                  <a:txBody>
                    <a:bodyPr/>
                    <a:lstStyle/>
                    <a:p>
                      <a:pPr algn="l" fontAlgn="b">
                        <a:lnSpc>
                          <a:spcPct val="120000"/>
                        </a:lnSpc>
                        <a:spcBef>
                          <a:spcPts val="600"/>
                        </a:spcBef>
                      </a:pPr>
                      <a:r>
                        <a:rPr lang="en-GB" sz="1300" u="none" strike="noStrike">
                          <a:solidFill>
                            <a:schemeClr val="accent2">
                              <a:lumMod val="75000"/>
                            </a:schemeClr>
                          </a:solidFill>
                          <a:effectLst/>
                          <a:latin typeface="Calibri" panose="020F0502020204030204" pitchFamily="34" charset="0"/>
                          <a:cs typeface="Calibri" panose="020F0502020204030204" pitchFamily="34" charset="0"/>
                        </a:rPr>
                        <a:t>Indicators for Good Environmental Status of Marine Waters</a:t>
                      </a:r>
                      <a:endParaRPr lang="en-GB" sz="1300" b="0" i="0" u="none" strike="noStrike">
                        <a:solidFill>
                          <a:schemeClr val="accent2">
                            <a:lumMod val="75000"/>
                          </a:schemeClr>
                        </a:solidFill>
                        <a:effectLst/>
                        <a:latin typeface="Calibri" panose="020F0502020204030204" pitchFamily="34" charset="0"/>
                        <a:cs typeface="Calibri" panose="020F0502020204030204" pitchFamily="34" charset="0"/>
                      </a:endParaRPr>
                    </a:p>
                  </a:txBody>
                  <a:tcPr marL="0" marR="0" marT="0" marB="0" anchor="b"/>
                </a:tc>
                <a:tc hMerge="1">
                  <a:txBody>
                    <a:bodyPr/>
                    <a:lstStyle/>
                    <a:p>
                      <a:pPr algn="l" fontAlgn="b"/>
                      <a:r>
                        <a:rPr lang="en-GB" sz="1200" u="none" strike="noStrike">
                          <a:solidFill>
                            <a:srgbClr val="FF0000"/>
                          </a:solidFill>
                          <a:effectLst/>
                          <a:latin typeface="+mn-lt"/>
                        </a:rPr>
                        <a:t>Indicators for Good Environmental Status of Marine Waters</a:t>
                      </a:r>
                      <a:endParaRPr lang="en-GB" sz="1200" b="0" i="0" u="none" strike="noStrike">
                        <a:solidFill>
                          <a:srgbClr val="FF0000"/>
                        </a:solidFill>
                        <a:effectLst/>
                        <a:latin typeface="+mn-lt"/>
                      </a:endParaRPr>
                    </a:p>
                  </a:txBody>
                  <a:tcPr marL="1579" marR="1579" marT="1579" marB="0" anchor="b"/>
                </a:tc>
                <a:tc>
                  <a:txBody>
                    <a:bodyPr/>
                    <a:lstStyle/>
                    <a:p>
                      <a:pPr algn="l" fontAlgn="b">
                        <a:lnSpc>
                          <a:spcPct val="120000"/>
                        </a:lnSpc>
                        <a:spcBef>
                          <a:spcPts val="600"/>
                        </a:spcBef>
                      </a:pPr>
                      <a:r>
                        <a:rPr lang="en-GB" sz="1300" u="none" strike="noStrike">
                          <a:solidFill>
                            <a:schemeClr val="accent2">
                              <a:lumMod val="75000"/>
                            </a:schemeClr>
                          </a:solidFill>
                          <a:effectLst/>
                          <a:latin typeface="Calibri" panose="020F0502020204030204" pitchFamily="34" charset="0"/>
                          <a:cs typeface="Calibri" panose="020F0502020204030204" pitchFamily="34" charset="0"/>
                        </a:rPr>
                        <a:t>to be developed </a:t>
                      </a:r>
                      <a:endParaRPr lang="en-GB" sz="1300" b="0" i="0" u="none" strike="noStrike">
                        <a:solidFill>
                          <a:schemeClr val="accent2">
                            <a:lumMod val="75000"/>
                          </a:schemeClr>
                        </a:solidFill>
                        <a:effectLst/>
                        <a:latin typeface="Calibri" panose="020F0502020204030204" pitchFamily="34" charset="0"/>
                        <a:cs typeface="Calibri" panose="020F0502020204030204" pitchFamily="34" charset="0"/>
                      </a:endParaRPr>
                    </a:p>
                  </a:txBody>
                  <a:tcPr marL="0" marR="0" marT="0" marB="0" anchor="b"/>
                </a:tc>
                <a:extLst>
                  <a:ext uri="{0D108BD9-81ED-4DB2-BD59-A6C34878D82A}">
                    <a16:rowId xmlns:a16="http://schemas.microsoft.com/office/drawing/2014/main" val="3871507957"/>
                  </a:ext>
                </a:extLst>
              </a:tr>
              <a:tr h="210386">
                <a:tc>
                  <a:txBody>
                    <a:bodyPr/>
                    <a:lstStyle/>
                    <a:p>
                      <a:pPr algn="l" fontAlgn="b">
                        <a:lnSpc>
                          <a:spcPct val="120000"/>
                        </a:lnSpc>
                        <a:spcBef>
                          <a:spcPts val="600"/>
                        </a:spcBef>
                      </a:pPr>
                      <a:endParaRPr lang="en-GB" sz="1300" b="0" i="0" u="none" strike="noStrike">
                        <a:solidFill>
                          <a:srgbClr val="FF0000"/>
                        </a:solidFill>
                        <a:effectLst/>
                        <a:latin typeface="Calibri" panose="020F0502020204030204" pitchFamily="34" charset="0"/>
                        <a:cs typeface="Calibri" panose="020F0502020204030204" pitchFamily="34" charset="0"/>
                      </a:endParaRPr>
                    </a:p>
                  </a:txBody>
                  <a:tcPr marL="0" marR="0" marT="0" marB="0" anchor="b"/>
                </a:tc>
                <a:tc gridSpan="2">
                  <a:txBody>
                    <a:bodyPr/>
                    <a:lstStyle/>
                    <a:p>
                      <a:pPr algn="l" fontAlgn="b">
                        <a:lnSpc>
                          <a:spcPct val="120000"/>
                        </a:lnSpc>
                        <a:spcBef>
                          <a:spcPts val="600"/>
                        </a:spcBef>
                      </a:pPr>
                      <a:r>
                        <a:rPr lang="en-GB" sz="1300" u="none" strike="noStrike">
                          <a:solidFill>
                            <a:schemeClr val="accent2">
                              <a:lumMod val="75000"/>
                            </a:schemeClr>
                          </a:solidFill>
                          <a:effectLst/>
                          <a:latin typeface="Calibri" panose="020F0502020204030204" pitchFamily="34" charset="0"/>
                          <a:cs typeface="Calibri" panose="020F0502020204030204" pitchFamily="34" charset="0"/>
                        </a:rPr>
                        <a:t>Absolute decoupling indicators</a:t>
                      </a:r>
                      <a:endParaRPr lang="en-GB" sz="1300" b="0" i="0" u="none" strike="noStrike">
                        <a:solidFill>
                          <a:schemeClr val="accent2">
                            <a:lumMod val="75000"/>
                          </a:schemeClr>
                        </a:solidFill>
                        <a:effectLst/>
                        <a:latin typeface="Calibri" panose="020F0502020204030204" pitchFamily="34" charset="0"/>
                        <a:cs typeface="Calibri" panose="020F0502020204030204" pitchFamily="34" charset="0"/>
                      </a:endParaRPr>
                    </a:p>
                  </a:txBody>
                  <a:tcPr marL="0" marR="0" marT="0" marB="0" anchor="b"/>
                </a:tc>
                <a:tc hMerge="1">
                  <a:txBody>
                    <a:bodyPr/>
                    <a:lstStyle/>
                    <a:p>
                      <a:pPr algn="l" fontAlgn="b"/>
                      <a:r>
                        <a:rPr lang="en-GB" sz="1200" u="none" strike="noStrike">
                          <a:solidFill>
                            <a:srgbClr val="FF0000"/>
                          </a:solidFill>
                          <a:effectLst/>
                          <a:latin typeface="+mn-lt"/>
                        </a:rPr>
                        <a:t>Absolute decoupling indicators</a:t>
                      </a:r>
                      <a:endParaRPr lang="en-GB" sz="1200" b="0" i="0" u="none" strike="noStrike">
                        <a:solidFill>
                          <a:srgbClr val="FF0000"/>
                        </a:solidFill>
                        <a:effectLst/>
                        <a:latin typeface="+mn-lt"/>
                      </a:endParaRPr>
                    </a:p>
                  </a:txBody>
                  <a:tcPr marL="1579" marR="1579" marT="1579" marB="0" anchor="b"/>
                </a:tc>
                <a:tc>
                  <a:txBody>
                    <a:bodyPr/>
                    <a:lstStyle/>
                    <a:p>
                      <a:pPr algn="l" fontAlgn="b">
                        <a:lnSpc>
                          <a:spcPct val="120000"/>
                        </a:lnSpc>
                        <a:spcBef>
                          <a:spcPts val="600"/>
                        </a:spcBef>
                      </a:pPr>
                      <a:r>
                        <a:rPr lang="en-GB" sz="1300" u="none" strike="noStrike">
                          <a:solidFill>
                            <a:schemeClr val="accent2">
                              <a:lumMod val="75000"/>
                            </a:schemeClr>
                          </a:solidFill>
                          <a:effectLst/>
                          <a:latin typeface="Calibri" panose="020F0502020204030204" pitchFamily="34" charset="0"/>
                          <a:cs typeface="Calibri" panose="020F0502020204030204" pitchFamily="34" charset="0"/>
                        </a:rPr>
                        <a:t>to be developed </a:t>
                      </a:r>
                      <a:endParaRPr lang="en-GB" sz="1300" b="0" i="0" u="none" strike="noStrike">
                        <a:solidFill>
                          <a:schemeClr val="accent2">
                            <a:lumMod val="75000"/>
                          </a:schemeClr>
                        </a:solidFill>
                        <a:effectLst/>
                        <a:latin typeface="Calibri" panose="020F0502020204030204" pitchFamily="34" charset="0"/>
                        <a:cs typeface="Calibri" panose="020F0502020204030204" pitchFamily="34" charset="0"/>
                      </a:endParaRPr>
                    </a:p>
                  </a:txBody>
                  <a:tcPr marL="0" marR="0" marT="0" marB="0" anchor="b"/>
                </a:tc>
                <a:extLst>
                  <a:ext uri="{0D108BD9-81ED-4DB2-BD59-A6C34878D82A}">
                    <a16:rowId xmlns:a16="http://schemas.microsoft.com/office/drawing/2014/main" val="3848781747"/>
                  </a:ext>
                </a:extLst>
              </a:tr>
              <a:tr h="210386">
                <a:tc>
                  <a:txBody>
                    <a:bodyPr/>
                    <a:lstStyle/>
                    <a:p>
                      <a:pPr algn="l" fontAlgn="b">
                        <a:lnSpc>
                          <a:spcPct val="120000"/>
                        </a:lnSpc>
                        <a:spcBef>
                          <a:spcPts val="600"/>
                        </a:spcBef>
                      </a:pPr>
                      <a:endParaRPr lang="en-GB" sz="1300" b="0" i="0" u="none" strike="noStrike">
                        <a:solidFill>
                          <a:srgbClr val="FF0000"/>
                        </a:solidFill>
                        <a:effectLst/>
                        <a:latin typeface="Calibri" panose="020F0502020204030204" pitchFamily="34" charset="0"/>
                        <a:cs typeface="Calibri" panose="020F0502020204030204" pitchFamily="34" charset="0"/>
                      </a:endParaRPr>
                    </a:p>
                  </a:txBody>
                  <a:tcPr marL="0" marR="0" marT="0" marB="0" anchor="b"/>
                </a:tc>
                <a:tc gridSpan="2">
                  <a:txBody>
                    <a:bodyPr/>
                    <a:lstStyle/>
                    <a:p>
                      <a:pPr algn="l" fontAlgn="b">
                        <a:lnSpc>
                          <a:spcPct val="120000"/>
                        </a:lnSpc>
                        <a:spcBef>
                          <a:spcPts val="600"/>
                        </a:spcBef>
                      </a:pPr>
                      <a:r>
                        <a:rPr lang="en-GB" sz="1300" u="none" strike="noStrike">
                          <a:solidFill>
                            <a:schemeClr val="accent2">
                              <a:lumMod val="75000"/>
                            </a:schemeClr>
                          </a:solidFill>
                          <a:effectLst/>
                          <a:latin typeface="Calibri" panose="020F0502020204030204" pitchFamily="34" charset="0"/>
                          <a:cs typeface="Calibri" panose="020F0502020204030204" pitchFamily="34" charset="0"/>
                        </a:rPr>
                        <a:t>Additional indicators measuring also the human, social and financial/physical capitals</a:t>
                      </a:r>
                      <a:endParaRPr lang="en-GB" sz="1300" b="0" i="0" u="none" strike="noStrike">
                        <a:solidFill>
                          <a:schemeClr val="accent2">
                            <a:lumMod val="75000"/>
                          </a:schemeClr>
                        </a:solidFill>
                        <a:effectLst/>
                        <a:latin typeface="Calibri" panose="020F0502020204030204" pitchFamily="34" charset="0"/>
                        <a:cs typeface="Calibri" panose="020F0502020204030204" pitchFamily="34" charset="0"/>
                      </a:endParaRPr>
                    </a:p>
                  </a:txBody>
                  <a:tcPr marL="0" marR="0" marT="0" marB="0" anchor="b"/>
                </a:tc>
                <a:tc hMerge="1">
                  <a:txBody>
                    <a:bodyPr/>
                    <a:lstStyle/>
                    <a:p>
                      <a:pPr algn="l" fontAlgn="b"/>
                      <a:r>
                        <a:rPr lang="en-GB" sz="1200" u="none" strike="noStrike">
                          <a:solidFill>
                            <a:srgbClr val="FF0000"/>
                          </a:solidFill>
                          <a:effectLst/>
                          <a:latin typeface="+mn-lt"/>
                        </a:rPr>
                        <a:t>Additional indicators measuring also the human, social and financial/physical capitals</a:t>
                      </a:r>
                      <a:endParaRPr lang="en-GB" sz="1200" b="0" i="0" u="none" strike="noStrike">
                        <a:solidFill>
                          <a:srgbClr val="FF0000"/>
                        </a:solidFill>
                        <a:effectLst/>
                        <a:latin typeface="+mn-lt"/>
                      </a:endParaRPr>
                    </a:p>
                  </a:txBody>
                  <a:tcPr marL="1579" marR="1579" marT="1579" marB="0" anchor="b"/>
                </a:tc>
                <a:tc>
                  <a:txBody>
                    <a:bodyPr/>
                    <a:lstStyle/>
                    <a:p>
                      <a:pPr algn="l" fontAlgn="b">
                        <a:lnSpc>
                          <a:spcPct val="120000"/>
                        </a:lnSpc>
                        <a:spcBef>
                          <a:spcPts val="600"/>
                        </a:spcBef>
                      </a:pPr>
                      <a:r>
                        <a:rPr lang="en-GB" sz="1300" u="none" strike="noStrike">
                          <a:solidFill>
                            <a:schemeClr val="accent2">
                              <a:lumMod val="75000"/>
                            </a:schemeClr>
                          </a:solidFill>
                          <a:effectLst/>
                          <a:latin typeface="Calibri" panose="020F0502020204030204" pitchFamily="34" charset="0"/>
                          <a:cs typeface="Calibri" panose="020F0502020204030204" pitchFamily="34" charset="0"/>
                        </a:rPr>
                        <a:t>to be developed </a:t>
                      </a:r>
                      <a:endParaRPr lang="en-GB" sz="1300" b="0" i="0" u="none" strike="noStrike">
                        <a:solidFill>
                          <a:schemeClr val="accent2">
                            <a:lumMod val="75000"/>
                          </a:schemeClr>
                        </a:solidFill>
                        <a:effectLst/>
                        <a:latin typeface="Calibri" panose="020F0502020204030204" pitchFamily="34" charset="0"/>
                        <a:cs typeface="Calibri" panose="020F0502020204030204" pitchFamily="34" charset="0"/>
                      </a:endParaRPr>
                    </a:p>
                  </a:txBody>
                  <a:tcPr marL="0" marR="0" marT="0" marB="0" anchor="b"/>
                </a:tc>
                <a:extLst>
                  <a:ext uri="{0D108BD9-81ED-4DB2-BD59-A6C34878D82A}">
                    <a16:rowId xmlns:a16="http://schemas.microsoft.com/office/drawing/2014/main" val="2438648736"/>
                  </a:ext>
                </a:extLst>
              </a:tr>
              <a:tr h="210386">
                <a:tc gridSpan="3">
                  <a:txBody>
                    <a:bodyPr/>
                    <a:lstStyle/>
                    <a:p>
                      <a:pPr algn="l" fontAlgn="b">
                        <a:lnSpc>
                          <a:spcPct val="120000"/>
                        </a:lnSpc>
                        <a:spcBef>
                          <a:spcPts val="600"/>
                        </a:spcBef>
                      </a:pPr>
                      <a:r>
                        <a:rPr lang="en-GB" sz="1300" u="none" strike="noStrike">
                          <a:effectLst/>
                          <a:latin typeface="Calibri" panose="020F0502020204030204" pitchFamily="34" charset="0"/>
                          <a:cs typeface="Calibri" panose="020F0502020204030204" pitchFamily="34" charset="0"/>
                        </a:rPr>
                        <a:t>3 Sustainable public finance </a:t>
                      </a:r>
                      <a:endParaRPr lang="en-GB" sz="1300" b="1"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tc hMerge="1">
                  <a:txBody>
                    <a:bodyPr/>
                    <a:lstStyle/>
                    <a:p>
                      <a:endParaRPr lang="en-GB"/>
                    </a:p>
                  </a:txBody>
                  <a:tcPr/>
                </a:tc>
                <a:tc hMerge="1">
                  <a:txBody>
                    <a:bodyPr/>
                    <a:lstStyle/>
                    <a:p>
                      <a:endParaRPr lang="en-GB"/>
                    </a:p>
                  </a:txBody>
                  <a:tcPr/>
                </a:tc>
                <a:tc>
                  <a:txBody>
                    <a:bodyPr/>
                    <a:lstStyle/>
                    <a:p>
                      <a:pPr algn="l" fontAlgn="b">
                        <a:lnSpc>
                          <a:spcPct val="120000"/>
                        </a:lnSpc>
                        <a:spcBef>
                          <a:spcPts val="600"/>
                        </a:spcBef>
                      </a:pP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extLst>
                  <a:ext uri="{0D108BD9-81ED-4DB2-BD59-A6C34878D82A}">
                    <a16:rowId xmlns:a16="http://schemas.microsoft.com/office/drawing/2014/main" val="4138669954"/>
                  </a:ext>
                </a:extLst>
              </a:tr>
              <a:tr h="460206">
                <a:tc>
                  <a:txBody>
                    <a:bodyPr/>
                    <a:lstStyle/>
                    <a:p>
                      <a:pPr algn="l" fontAlgn="b">
                        <a:lnSpc>
                          <a:spcPct val="120000"/>
                        </a:lnSpc>
                        <a:spcBef>
                          <a:spcPts val="600"/>
                        </a:spcBef>
                      </a:pP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tc gridSpan="2">
                  <a:txBody>
                    <a:bodyPr/>
                    <a:lstStyle/>
                    <a:p>
                      <a:pPr algn="l" fontAlgn="b">
                        <a:lnSpc>
                          <a:spcPct val="120000"/>
                        </a:lnSpc>
                        <a:spcBef>
                          <a:spcPts val="600"/>
                        </a:spcBef>
                      </a:pPr>
                      <a:r>
                        <a:rPr lang="en-GB" sz="1300" u="none" strike="noStrike">
                          <a:effectLst/>
                          <a:latin typeface="Calibri" panose="020F0502020204030204" pitchFamily="34" charset="0"/>
                          <a:cs typeface="Calibri" panose="020F0502020204030204" pitchFamily="34" charset="0"/>
                        </a:rPr>
                        <a:t>Environmental protection expenditure of the public sector by type (environmental investments, environmental current expenditure and environmental subsidies/transfers)</a:t>
                      </a: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tc hMerge="1">
                  <a:txBody>
                    <a:bodyPr/>
                    <a:lstStyle/>
                    <a:p>
                      <a:pPr algn="l" fontAlgn="b"/>
                      <a:r>
                        <a:rPr lang="en-GB" sz="1200" u="none" strike="noStrike">
                          <a:effectLst/>
                          <a:latin typeface="+mn-lt"/>
                        </a:rPr>
                        <a:t>Environmental protection expenditure of the public sector by type (environmental investments, environmental current expenditure and environmental subsidies/transfers)</a:t>
                      </a:r>
                      <a:endParaRPr lang="en-GB" sz="1200" b="0" i="0" u="none" strike="noStrike">
                        <a:solidFill>
                          <a:srgbClr val="000000"/>
                        </a:solidFill>
                        <a:effectLst/>
                        <a:latin typeface="+mn-lt"/>
                      </a:endParaRPr>
                    </a:p>
                  </a:txBody>
                  <a:tcPr marL="1579" marR="1579" marT="1579" marB="0" anchor="b"/>
                </a:tc>
                <a:tc>
                  <a:txBody>
                    <a:bodyPr/>
                    <a:lstStyle/>
                    <a:p>
                      <a:pPr algn="l" fontAlgn="b">
                        <a:lnSpc>
                          <a:spcPct val="120000"/>
                        </a:lnSpc>
                        <a:spcBef>
                          <a:spcPts val="600"/>
                        </a:spcBef>
                      </a:pPr>
                      <a:r>
                        <a:rPr lang="en-GB" sz="1300" u="none" strike="noStrike">
                          <a:effectLst/>
                          <a:latin typeface="Calibri" panose="020F0502020204030204" pitchFamily="34" charset="0"/>
                          <a:cs typeface="Calibri" panose="020F0502020204030204" pitchFamily="34" charset="0"/>
                        </a:rPr>
                        <a:t>Eurostat</a:t>
                      </a: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extLst>
                  <a:ext uri="{0D108BD9-81ED-4DB2-BD59-A6C34878D82A}">
                    <a16:rowId xmlns:a16="http://schemas.microsoft.com/office/drawing/2014/main" val="3436863147"/>
                  </a:ext>
                </a:extLst>
              </a:tr>
              <a:tr h="210386">
                <a:tc>
                  <a:txBody>
                    <a:bodyPr/>
                    <a:lstStyle/>
                    <a:p>
                      <a:pPr algn="l" fontAlgn="b">
                        <a:lnSpc>
                          <a:spcPct val="120000"/>
                        </a:lnSpc>
                        <a:spcBef>
                          <a:spcPts val="600"/>
                        </a:spcBef>
                      </a:pP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tc gridSpan="2">
                  <a:txBody>
                    <a:bodyPr/>
                    <a:lstStyle/>
                    <a:p>
                      <a:pPr algn="l" fontAlgn="b">
                        <a:lnSpc>
                          <a:spcPct val="120000"/>
                        </a:lnSpc>
                        <a:spcBef>
                          <a:spcPts val="600"/>
                        </a:spcBef>
                      </a:pPr>
                      <a:r>
                        <a:rPr lang="en-GB" sz="1300" u="none" strike="noStrike">
                          <a:effectLst/>
                          <a:latin typeface="Calibri" panose="020F0502020204030204" pitchFamily="34" charset="0"/>
                          <a:cs typeface="Calibri" panose="020F0502020204030204" pitchFamily="34" charset="0"/>
                        </a:rPr>
                        <a:t>Contribution to the international 100bn USD commitment on climate-related expending</a:t>
                      </a: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tc hMerge="1">
                  <a:txBody>
                    <a:bodyPr/>
                    <a:lstStyle/>
                    <a:p>
                      <a:pPr algn="l" fontAlgn="b"/>
                      <a:r>
                        <a:rPr lang="en-GB" sz="1200" u="none" strike="noStrike">
                          <a:effectLst/>
                          <a:latin typeface="+mn-lt"/>
                        </a:rPr>
                        <a:t>Contribution to the international 100bn USD commitment on climate-related expending</a:t>
                      </a:r>
                      <a:endParaRPr lang="en-GB" sz="1200" b="0" i="0" u="none" strike="noStrike">
                        <a:solidFill>
                          <a:srgbClr val="000000"/>
                        </a:solidFill>
                        <a:effectLst/>
                        <a:latin typeface="+mn-lt"/>
                      </a:endParaRPr>
                    </a:p>
                  </a:txBody>
                  <a:tcPr marL="1579" marR="1579" marT="1579" marB="0" anchor="b"/>
                </a:tc>
                <a:tc>
                  <a:txBody>
                    <a:bodyPr/>
                    <a:lstStyle/>
                    <a:p>
                      <a:pPr algn="l" fontAlgn="b">
                        <a:lnSpc>
                          <a:spcPct val="120000"/>
                        </a:lnSpc>
                        <a:spcBef>
                          <a:spcPts val="600"/>
                        </a:spcBef>
                      </a:pPr>
                      <a:r>
                        <a:rPr lang="en-GB" sz="1300" u="none" strike="noStrike">
                          <a:effectLst/>
                          <a:latin typeface="Calibri" panose="020F0502020204030204" pitchFamily="34" charset="0"/>
                          <a:cs typeface="Calibri" panose="020F0502020204030204" pitchFamily="34" charset="0"/>
                        </a:rPr>
                        <a:t>Eurostat</a:t>
                      </a: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extLst>
                  <a:ext uri="{0D108BD9-81ED-4DB2-BD59-A6C34878D82A}">
                    <a16:rowId xmlns:a16="http://schemas.microsoft.com/office/drawing/2014/main" val="673844425"/>
                  </a:ext>
                </a:extLst>
              </a:tr>
              <a:tr h="210386">
                <a:tc>
                  <a:txBody>
                    <a:bodyPr/>
                    <a:lstStyle/>
                    <a:p>
                      <a:pPr algn="l" fontAlgn="b">
                        <a:lnSpc>
                          <a:spcPct val="120000"/>
                        </a:lnSpc>
                        <a:spcBef>
                          <a:spcPts val="600"/>
                        </a:spcBef>
                      </a:pP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tc gridSpan="2">
                  <a:txBody>
                    <a:bodyPr/>
                    <a:lstStyle/>
                    <a:p>
                      <a:pPr algn="l" fontAlgn="b">
                        <a:lnSpc>
                          <a:spcPct val="120000"/>
                        </a:lnSpc>
                        <a:spcBef>
                          <a:spcPts val="600"/>
                        </a:spcBef>
                      </a:pPr>
                      <a:r>
                        <a:rPr lang="en-GB" sz="1300" u="none" strike="noStrike">
                          <a:solidFill>
                            <a:schemeClr val="accent2">
                              <a:lumMod val="75000"/>
                            </a:schemeClr>
                          </a:solidFill>
                          <a:effectLst/>
                          <a:latin typeface="Calibri" panose="020F0502020204030204" pitchFamily="34" charset="0"/>
                          <a:cs typeface="Calibri" panose="020F0502020204030204" pitchFamily="34" charset="0"/>
                        </a:rPr>
                        <a:t>Indicators of climate and biodiversity mainstreaming of public budgets at MS level based on an improved EU methodology for the MFF</a:t>
                      </a:r>
                      <a:endParaRPr lang="en-GB" sz="1300" b="0" i="0" u="none" strike="noStrike">
                        <a:solidFill>
                          <a:schemeClr val="accent2">
                            <a:lumMod val="75000"/>
                          </a:schemeClr>
                        </a:solidFill>
                        <a:effectLst/>
                        <a:latin typeface="Calibri" panose="020F0502020204030204" pitchFamily="34" charset="0"/>
                        <a:cs typeface="Calibri" panose="020F0502020204030204" pitchFamily="34" charset="0"/>
                      </a:endParaRPr>
                    </a:p>
                  </a:txBody>
                  <a:tcPr marL="0" marR="0" marT="0" marB="0" anchor="b"/>
                </a:tc>
                <a:tc hMerge="1">
                  <a:txBody>
                    <a:bodyPr/>
                    <a:lstStyle/>
                    <a:p>
                      <a:pPr algn="l" fontAlgn="b"/>
                      <a:r>
                        <a:rPr lang="en-GB" sz="1200" u="none" strike="noStrike">
                          <a:solidFill>
                            <a:srgbClr val="FF0000"/>
                          </a:solidFill>
                          <a:effectLst/>
                          <a:latin typeface="+mn-lt"/>
                        </a:rPr>
                        <a:t>Indicators of climate and biodiversity mainstreaming of public budgets at MS level based on an improved EU methodology for the MFF</a:t>
                      </a:r>
                      <a:endParaRPr lang="en-GB" sz="1200" b="0" i="0" u="none" strike="noStrike">
                        <a:solidFill>
                          <a:srgbClr val="FF0000"/>
                        </a:solidFill>
                        <a:effectLst/>
                        <a:latin typeface="+mn-lt"/>
                      </a:endParaRPr>
                    </a:p>
                  </a:txBody>
                  <a:tcPr marL="1579" marR="1579" marT="1579" marB="0" anchor="b"/>
                </a:tc>
                <a:tc>
                  <a:txBody>
                    <a:bodyPr/>
                    <a:lstStyle/>
                    <a:p>
                      <a:pPr algn="l" fontAlgn="b">
                        <a:lnSpc>
                          <a:spcPct val="120000"/>
                        </a:lnSpc>
                        <a:spcBef>
                          <a:spcPts val="600"/>
                        </a:spcBef>
                      </a:pPr>
                      <a:r>
                        <a:rPr lang="en-GB" sz="1300" u="none" strike="noStrike">
                          <a:solidFill>
                            <a:schemeClr val="accent2">
                              <a:lumMod val="75000"/>
                            </a:schemeClr>
                          </a:solidFill>
                          <a:effectLst/>
                          <a:latin typeface="Calibri" panose="020F0502020204030204" pitchFamily="34" charset="0"/>
                          <a:cs typeface="Calibri" panose="020F0502020204030204" pitchFamily="34" charset="0"/>
                        </a:rPr>
                        <a:t>to be developed </a:t>
                      </a:r>
                      <a:endParaRPr lang="en-GB" sz="1300" b="0" i="0" u="none" strike="noStrike">
                        <a:solidFill>
                          <a:schemeClr val="accent2">
                            <a:lumMod val="75000"/>
                          </a:schemeClr>
                        </a:solidFill>
                        <a:effectLst/>
                        <a:latin typeface="Calibri" panose="020F0502020204030204" pitchFamily="34" charset="0"/>
                        <a:cs typeface="Calibri" panose="020F0502020204030204" pitchFamily="34" charset="0"/>
                      </a:endParaRPr>
                    </a:p>
                  </a:txBody>
                  <a:tcPr marL="0" marR="0" marT="0" marB="0" anchor="b"/>
                </a:tc>
                <a:extLst>
                  <a:ext uri="{0D108BD9-81ED-4DB2-BD59-A6C34878D82A}">
                    <a16:rowId xmlns:a16="http://schemas.microsoft.com/office/drawing/2014/main" val="3388639990"/>
                  </a:ext>
                </a:extLst>
              </a:tr>
              <a:tr h="210386">
                <a:tc gridSpan="3">
                  <a:txBody>
                    <a:bodyPr/>
                    <a:lstStyle/>
                    <a:p>
                      <a:pPr algn="l" fontAlgn="b">
                        <a:lnSpc>
                          <a:spcPct val="120000"/>
                        </a:lnSpc>
                        <a:spcBef>
                          <a:spcPts val="600"/>
                        </a:spcBef>
                      </a:pPr>
                      <a:r>
                        <a:rPr lang="en-GB" sz="1300" u="none" strike="noStrike">
                          <a:effectLst/>
                          <a:latin typeface="Calibri" panose="020F0502020204030204" pitchFamily="34" charset="0"/>
                          <a:cs typeface="Calibri" panose="020F0502020204030204" pitchFamily="34" charset="0"/>
                        </a:rPr>
                        <a:t>4 Green incentives, taxes and subsidies </a:t>
                      </a:r>
                      <a:endParaRPr lang="en-GB" sz="1300" b="1"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tc hMerge="1">
                  <a:txBody>
                    <a:bodyPr/>
                    <a:lstStyle/>
                    <a:p>
                      <a:endParaRPr lang="en-GB"/>
                    </a:p>
                  </a:txBody>
                  <a:tcPr/>
                </a:tc>
                <a:tc hMerge="1">
                  <a:txBody>
                    <a:bodyPr/>
                    <a:lstStyle/>
                    <a:p>
                      <a:endParaRPr lang="en-GB"/>
                    </a:p>
                  </a:txBody>
                  <a:tcPr/>
                </a:tc>
                <a:tc>
                  <a:txBody>
                    <a:bodyPr/>
                    <a:lstStyle/>
                    <a:p>
                      <a:pPr algn="l" fontAlgn="b">
                        <a:lnSpc>
                          <a:spcPct val="120000"/>
                        </a:lnSpc>
                        <a:spcBef>
                          <a:spcPts val="600"/>
                        </a:spcBef>
                      </a:pP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extLst>
                  <a:ext uri="{0D108BD9-81ED-4DB2-BD59-A6C34878D82A}">
                    <a16:rowId xmlns:a16="http://schemas.microsoft.com/office/drawing/2014/main" val="336236293"/>
                  </a:ext>
                </a:extLst>
              </a:tr>
              <a:tr h="210386">
                <a:tc gridSpan="2">
                  <a:txBody>
                    <a:bodyPr/>
                    <a:lstStyle/>
                    <a:p>
                      <a:pPr algn="l" fontAlgn="b">
                        <a:lnSpc>
                          <a:spcPct val="120000"/>
                        </a:lnSpc>
                        <a:spcBef>
                          <a:spcPts val="600"/>
                        </a:spcBef>
                      </a:pP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tc hMerge="1">
                  <a:txBody>
                    <a:bodyPr/>
                    <a:lstStyle/>
                    <a:p>
                      <a:pPr algn="l" fontAlgn="b"/>
                      <a:endParaRPr lang="en-GB" sz="1200" b="0" i="0" u="none" strike="noStrike">
                        <a:solidFill>
                          <a:srgbClr val="000000"/>
                        </a:solidFill>
                        <a:effectLst/>
                        <a:latin typeface="Calibri" panose="020F0502020204030204" pitchFamily="34" charset="0"/>
                      </a:endParaRPr>
                    </a:p>
                  </a:txBody>
                  <a:tcPr marL="1579" marR="1579" marT="1579" marB="0" anchor="b"/>
                </a:tc>
                <a:tc>
                  <a:txBody>
                    <a:bodyPr/>
                    <a:lstStyle/>
                    <a:p>
                      <a:pPr algn="l" fontAlgn="b">
                        <a:lnSpc>
                          <a:spcPct val="120000"/>
                        </a:lnSpc>
                        <a:spcBef>
                          <a:spcPts val="600"/>
                        </a:spcBef>
                      </a:pPr>
                      <a:r>
                        <a:rPr lang="en-GB" sz="1300" u="none" strike="noStrike">
                          <a:effectLst/>
                          <a:latin typeface="Calibri" panose="020F0502020204030204" pitchFamily="34" charset="0"/>
                          <a:cs typeface="Calibri" panose="020F0502020204030204" pitchFamily="34" charset="0"/>
                        </a:rPr>
                        <a:t>Fossil fuel subsidies</a:t>
                      </a: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l" fontAlgn="b">
                        <a:lnSpc>
                          <a:spcPct val="120000"/>
                        </a:lnSpc>
                        <a:spcBef>
                          <a:spcPts val="600"/>
                        </a:spcBef>
                      </a:pPr>
                      <a:r>
                        <a:rPr lang="en-GB" sz="1300" u="none" strike="noStrike">
                          <a:effectLst/>
                          <a:latin typeface="Calibri" panose="020F0502020204030204" pitchFamily="34" charset="0"/>
                          <a:cs typeface="Calibri" panose="020F0502020204030204" pitchFamily="34" charset="0"/>
                        </a:rPr>
                        <a:t>IMF</a:t>
                      </a: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extLst>
                  <a:ext uri="{0D108BD9-81ED-4DB2-BD59-A6C34878D82A}">
                    <a16:rowId xmlns:a16="http://schemas.microsoft.com/office/drawing/2014/main" val="1157318457"/>
                  </a:ext>
                </a:extLst>
              </a:tr>
              <a:tr h="210386">
                <a:tc gridSpan="2">
                  <a:txBody>
                    <a:bodyPr/>
                    <a:lstStyle/>
                    <a:p>
                      <a:pPr algn="l" fontAlgn="b">
                        <a:lnSpc>
                          <a:spcPct val="120000"/>
                        </a:lnSpc>
                        <a:spcBef>
                          <a:spcPts val="600"/>
                        </a:spcBef>
                      </a:pP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tc hMerge="1">
                  <a:txBody>
                    <a:bodyPr/>
                    <a:lstStyle/>
                    <a:p>
                      <a:pPr algn="l" fontAlgn="b"/>
                      <a:endParaRPr lang="en-GB" sz="1200" b="0" i="0" u="none" strike="noStrike">
                        <a:solidFill>
                          <a:srgbClr val="000000"/>
                        </a:solidFill>
                        <a:effectLst/>
                        <a:latin typeface="Calibri" panose="020F0502020204030204" pitchFamily="34" charset="0"/>
                      </a:endParaRPr>
                    </a:p>
                  </a:txBody>
                  <a:tcPr marL="1579" marR="1579" marT="1579" marB="0" anchor="b"/>
                </a:tc>
                <a:tc>
                  <a:txBody>
                    <a:bodyPr/>
                    <a:lstStyle/>
                    <a:p>
                      <a:pPr algn="l" fontAlgn="b">
                        <a:lnSpc>
                          <a:spcPct val="120000"/>
                        </a:lnSpc>
                        <a:spcBef>
                          <a:spcPts val="600"/>
                        </a:spcBef>
                      </a:pPr>
                      <a:r>
                        <a:rPr lang="en-GB" sz="1300" u="none" strike="noStrike">
                          <a:effectLst/>
                          <a:latin typeface="Calibri" panose="020F0502020204030204" pitchFamily="34" charset="0"/>
                          <a:cs typeface="Calibri" panose="020F0502020204030204" pitchFamily="34" charset="0"/>
                        </a:rPr>
                        <a:t>Environmental tax revenues</a:t>
                      </a: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l" fontAlgn="b">
                        <a:lnSpc>
                          <a:spcPct val="120000"/>
                        </a:lnSpc>
                        <a:spcBef>
                          <a:spcPts val="600"/>
                        </a:spcBef>
                      </a:pPr>
                      <a:r>
                        <a:rPr lang="en-GB" sz="1300" u="none" strike="noStrike">
                          <a:effectLst/>
                          <a:latin typeface="Calibri" panose="020F0502020204030204" pitchFamily="34" charset="0"/>
                          <a:cs typeface="Calibri" panose="020F0502020204030204" pitchFamily="34" charset="0"/>
                        </a:rPr>
                        <a:t>Eurostat</a:t>
                      </a: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extLst>
                  <a:ext uri="{0D108BD9-81ED-4DB2-BD59-A6C34878D82A}">
                    <a16:rowId xmlns:a16="http://schemas.microsoft.com/office/drawing/2014/main" val="666662869"/>
                  </a:ext>
                </a:extLst>
              </a:tr>
              <a:tr h="210386">
                <a:tc gridSpan="2">
                  <a:txBody>
                    <a:bodyPr/>
                    <a:lstStyle/>
                    <a:p>
                      <a:pPr algn="l" fontAlgn="b">
                        <a:lnSpc>
                          <a:spcPct val="120000"/>
                        </a:lnSpc>
                        <a:spcBef>
                          <a:spcPts val="600"/>
                        </a:spcBef>
                      </a:pP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tc hMerge="1">
                  <a:txBody>
                    <a:bodyPr/>
                    <a:lstStyle/>
                    <a:p>
                      <a:pPr algn="l" fontAlgn="b"/>
                      <a:endParaRPr lang="en-GB" sz="1200" b="0" i="0" u="none" strike="noStrike">
                        <a:solidFill>
                          <a:srgbClr val="000000"/>
                        </a:solidFill>
                        <a:effectLst/>
                        <a:latin typeface="Calibri" panose="020F0502020204030204" pitchFamily="34" charset="0"/>
                      </a:endParaRPr>
                    </a:p>
                  </a:txBody>
                  <a:tcPr marL="1579" marR="1579" marT="1579" marB="0" anchor="b"/>
                </a:tc>
                <a:tc>
                  <a:txBody>
                    <a:bodyPr/>
                    <a:lstStyle/>
                    <a:p>
                      <a:pPr algn="l" fontAlgn="b">
                        <a:lnSpc>
                          <a:spcPct val="120000"/>
                        </a:lnSpc>
                        <a:spcBef>
                          <a:spcPts val="600"/>
                        </a:spcBef>
                      </a:pPr>
                      <a:r>
                        <a:rPr lang="en-GB" sz="1300" u="none" strike="noStrike">
                          <a:solidFill>
                            <a:schemeClr val="accent2">
                              <a:lumMod val="75000"/>
                            </a:schemeClr>
                          </a:solidFill>
                          <a:effectLst/>
                          <a:latin typeface="Calibri" panose="020F0502020204030204" pitchFamily="34" charset="0"/>
                          <a:cs typeface="Calibri" panose="020F0502020204030204" pitchFamily="34" charset="0"/>
                        </a:rPr>
                        <a:t>Green public procurement as share of total public procurement</a:t>
                      </a:r>
                      <a:endParaRPr lang="en-GB" sz="1300" b="0" i="0" u="none" strike="noStrike">
                        <a:solidFill>
                          <a:schemeClr val="accent2">
                            <a:lumMod val="75000"/>
                          </a:schemeClr>
                        </a:solidFill>
                        <a:effectLst/>
                        <a:latin typeface="Calibri" panose="020F0502020204030204" pitchFamily="34" charset="0"/>
                        <a:cs typeface="Calibri" panose="020F0502020204030204" pitchFamily="34" charset="0"/>
                      </a:endParaRPr>
                    </a:p>
                  </a:txBody>
                  <a:tcPr marL="0" marR="0" marT="0" marB="0" anchor="b"/>
                </a:tc>
                <a:tc>
                  <a:txBody>
                    <a:bodyPr/>
                    <a:lstStyle/>
                    <a:p>
                      <a:pPr algn="l" fontAlgn="b">
                        <a:lnSpc>
                          <a:spcPct val="120000"/>
                        </a:lnSpc>
                        <a:spcBef>
                          <a:spcPts val="600"/>
                        </a:spcBef>
                      </a:pPr>
                      <a:r>
                        <a:rPr lang="en-GB" sz="1300" u="none" strike="noStrike">
                          <a:solidFill>
                            <a:schemeClr val="accent2">
                              <a:lumMod val="75000"/>
                            </a:schemeClr>
                          </a:solidFill>
                          <a:effectLst/>
                          <a:latin typeface="Calibri" panose="020F0502020204030204" pitchFamily="34" charset="0"/>
                          <a:cs typeface="Calibri" panose="020F0502020204030204" pitchFamily="34" charset="0"/>
                        </a:rPr>
                        <a:t>to be developed </a:t>
                      </a:r>
                      <a:endParaRPr lang="en-GB" sz="1300" b="0" i="0" u="none" strike="noStrike">
                        <a:solidFill>
                          <a:schemeClr val="accent2">
                            <a:lumMod val="75000"/>
                          </a:schemeClr>
                        </a:solidFill>
                        <a:effectLst/>
                        <a:latin typeface="Calibri" panose="020F0502020204030204" pitchFamily="34" charset="0"/>
                        <a:cs typeface="Calibri" panose="020F0502020204030204" pitchFamily="34" charset="0"/>
                      </a:endParaRPr>
                    </a:p>
                  </a:txBody>
                  <a:tcPr marL="0" marR="0" marT="0" marB="0" anchor="b"/>
                </a:tc>
                <a:extLst>
                  <a:ext uri="{0D108BD9-81ED-4DB2-BD59-A6C34878D82A}">
                    <a16:rowId xmlns:a16="http://schemas.microsoft.com/office/drawing/2014/main" val="1305460357"/>
                  </a:ext>
                </a:extLst>
              </a:tr>
            </a:tbl>
          </a:graphicData>
        </a:graphic>
      </p:graphicFrame>
      <p:sp>
        <p:nvSpPr>
          <p:cNvPr id="5" name="TextBox 4">
            <a:extLst>
              <a:ext uri="{FF2B5EF4-FFF2-40B4-BE49-F238E27FC236}">
                <a16:creationId xmlns:a16="http://schemas.microsoft.com/office/drawing/2014/main" id="{2F3D2626-1558-4D60-8134-4F6FFDB6A17F}"/>
              </a:ext>
            </a:extLst>
          </p:cNvPr>
          <p:cNvSpPr txBox="1"/>
          <p:nvPr/>
        </p:nvSpPr>
        <p:spPr>
          <a:xfrm>
            <a:off x="140391" y="6431601"/>
            <a:ext cx="10836561" cy="4001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Source:</a:t>
            </a:r>
            <a:r>
              <a:rPr kumimoji="0" lang="en-GB" sz="1000" b="0"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 </a:t>
            </a:r>
            <a:r>
              <a:rPr kumimoji="0" lang="en-GB" sz="1000" b="0" i="0" u="none" strike="noStrike" kern="1200" cap="none" spc="0" normalizeH="0" baseline="0" noProof="0" err="1">
                <a:ln>
                  <a:noFill/>
                </a:ln>
                <a:solidFill>
                  <a:prstClr val="black"/>
                </a:solidFill>
                <a:effectLst/>
                <a:uLnTx/>
                <a:uFillTx/>
                <a:latin typeface="Calibri" panose="020F0502020204030204" pitchFamily="34" charset="0"/>
                <a:ea typeface="+mn-ea"/>
                <a:cs typeface="Calibri" panose="020F0502020204030204" pitchFamily="34" charset="0"/>
              </a:rPr>
              <a:t>Charveriat</a:t>
            </a:r>
            <a:r>
              <a:rPr kumimoji="0" lang="en-GB" sz="1000" b="0"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 C. and </a:t>
            </a:r>
            <a:r>
              <a:rPr kumimoji="0" lang="en-GB" sz="1000" b="0" i="0" u="none" strike="noStrike" kern="1200" cap="none" spc="0" normalizeH="0" baseline="0" noProof="0" err="1">
                <a:ln>
                  <a:noFill/>
                </a:ln>
                <a:solidFill>
                  <a:prstClr val="black"/>
                </a:solidFill>
                <a:effectLst/>
                <a:uLnTx/>
                <a:uFillTx/>
                <a:latin typeface="Calibri" panose="020F0502020204030204" pitchFamily="34" charset="0"/>
                <a:ea typeface="+mn-ea"/>
                <a:cs typeface="Calibri" panose="020F0502020204030204" pitchFamily="34" charset="0"/>
              </a:rPr>
              <a:t>Bodin</a:t>
            </a:r>
            <a:r>
              <a:rPr kumimoji="0" lang="en-GB" sz="1000" b="0"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 E. (2020) Delivering the Green Deal: the role of a reformed Semester within a new sustainable growth strategy for the EU, the Institute for European Environmental Policy (IEEP). </a:t>
            </a:r>
            <a:r>
              <a:rPr kumimoji="0" lang="en-GB" sz="1000" b="0" i="0" u="none" strike="noStrike" kern="1200" cap="none" spc="0" normalizeH="0" baseline="0" noProof="0">
                <a:ln>
                  <a:noFill/>
                </a:ln>
                <a:solidFill>
                  <a:schemeClr val="bg2">
                    <a:lumMod val="25000"/>
                  </a:schemeClr>
                </a:solidFill>
                <a:effectLst/>
                <a:uLnTx/>
                <a:uFillTx/>
                <a:latin typeface="Calibri" panose="020F0502020204030204" pitchFamily="34" charset="0"/>
                <a:ea typeface="+mn-ea"/>
                <a:cs typeface="Calibri" panose="020F0502020204030204" pitchFamily="34" charset="0"/>
                <a:hlinkClick r:id="rId3">
                  <a:extLst>
                    <a:ext uri="{A12FA001-AC4F-418D-AE19-62706E023703}">
                      <ahyp:hlinkClr xmlns:ahyp="http://schemas.microsoft.com/office/drawing/2018/hyperlinkcolor" val="tx"/>
                    </a:ext>
                  </a:extLst>
                </a:hlinkClick>
              </a:rPr>
              <a:t>Link</a:t>
            </a:r>
            <a:endParaRPr kumimoji="0" lang="en-GB" sz="1000" b="0" i="0" u="none" strike="noStrike" kern="1200" cap="none" spc="0" normalizeH="0" baseline="0" noProof="0">
              <a:ln>
                <a:noFill/>
              </a:ln>
              <a:solidFill>
                <a:schemeClr val="bg2">
                  <a:lumMod val="25000"/>
                </a:schemeClr>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27020647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79CA21A-73D1-4EA7-B568-58FAD2F43312}"/>
              </a:ext>
            </a:extLst>
          </p:cNvPr>
          <p:cNvGraphicFramePr>
            <a:graphicFrameLocks noGrp="1"/>
          </p:cNvGraphicFramePr>
          <p:nvPr>
            <p:extLst>
              <p:ext uri="{D42A27DB-BD31-4B8C-83A1-F6EECF244321}">
                <p14:modId xmlns:p14="http://schemas.microsoft.com/office/powerpoint/2010/main" val="271980978"/>
              </p:ext>
            </p:extLst>
          </p:nvPr>
        </p:nvGraphicFramePr>
        <p:xfrm>
          <a:off x="416025" y="1035185"/>
          <a:ext cx="11419804" cy="5369335"/>
        </p:xfrm>
        <a:graphic>
          <a:graphicData uri="http://schemas.openxmlformats.org/drawingml/2006/table">
            <a:tbl>
              <a:tblPr>
                <a:tableStyleId>{5C22544A-7EE6-4342-B048-85BDC9FD1C3A}</a:tableStyleId>
              </a:tblPr>
              <a:tblGrid>
                <a:gridCol w="497563">
                  <a:extLst>
                    <a:ext uri="{9D8B030D-6E8A-4147-A177-3AD203B41FA5}">
                      <a16:colId xmlns:a16="http://schemas.microsoft.com/office/drawing/2014/main" val="2379020987"/>
                    </a:ext>
                  </a:extLst>
                </a:gridCol>
                <a:gridCol w="9587575">
                  <a:extLst>
                    <a:ext uri="{9D8B030D-6E8A-4147-A177-3AD203B41FA5}">
                      <a16:colId xmlns:a16="http://schemas.microsoft.com/office/drawing/2014/main" val="701336534"/>
                    </a:ext>
                  </a:extLst>
                </a:gridCol>
                <a:gridCol w="1334666">
                  <a:extLst>
                    <a:ext uri="{9D8B030D-6E8A-4147-A177-3AD203B41FA5}">
                      <a16:colId xmlns:a16="http://schemas.microsoft.com/office/drawing/2014/main" val="2696530514"/>
                    </a:ext>
                  </a:extLst>
                </a:gridCol>
              </a:tblGrid>
              <a:tr h="228762">
                <a:tc gridSpan="2">
                  <a:txBody>
                    <a:bodyPr/>
                    <a:lstStyle/>
                    <a:p>
                      <a:pPr algn="l" fontAlgn="b">
                        <a:lnSpc>
                          <a:spcPct val="120000"/>
                        </a:lnSpc>
                      </a:pPr>
                      <a:r>
                        <a:rPr lang="en-GB" sz="1300" u="none" strike="noStrike">
                          <a:effectLst/>
                          <a:latin typeface="Calibri" panose="020F0502020204030204" pitchFamily="34" charset="0"/>
                          <a:cs typeface="Calibri" panose="020F0502020204030204" pitchFamily="34" charset="0"/>
                        </a:rPr>
                        <a:t>5 Measuring green R&amp;D and Innovation </a:t>
                      </a:r>
                      <a:endParaRPr lang="en-GB" sz="1300" b="1" i="0" u="none" strike="noStrike">
                        <a:solidFill>
                          <a:srgbClr val="000000"/>
                        </a:solidFill>
                        <a:effectLst/>
                        <a:latin typeface="Calibri" panose="020F0502020204030204" pitchFamily="34" charset="0"/>
                        <a:cs typeface="Calibri" panose="020F0502020204030204" pitchFamily="34" charset="0"/>
                      </a:endParaRPr>
                    </a:p>
                  </a:txBody>
                  <a:tcPr marL="1579" marR="1579" marT="1579" marB="0" anchor="b"/>
                </a:tc>
                <a:tc hMerge="1">
                  <a:txBody>
                    <a:bodyPr/>
                    <a:lstStyle/>
                    <a:p>
                      <a:endParaRPr lang="en-GB"/>
                    </a:p>
                  </a:txBody>
                  <a:tcPr/>
                </a:tc>
                <a:tc>
                  <a:txBody>
                    <a:bodyPr/>
                    <a:lstStyle/>
                    <a:p>
                      <a:pPr algn="l" fontAlgn="b">
                        <a:lnSpc>
                          <a:spcPct val="120000"/>
                        </a:lnSpc>
                      </a:pP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1579" marR="1579" marT="1579" marB="0" anchor="b"/>
                </a:tc>
                <a:extLst>
                  <a:ext uri="{0D108BD9-81ED-4DB2-BD59-A6C34878D82A}">
                    <a16:rowId xmlns:a16="http://schemas.microsoft.com/office/drawing/2014/main" val="4286955842"/>
                  </a:ext>
                </a:extLst>
              </a:tr>
              <a:tr h="234017">
                <a:tc>
                  <a:txBody>
                    <a:bodyPr/>
                    <a:lstStyle/>
                    <a:p>
                      <a:pPr>
                        <a:lnSpc>
                          <a:spcPct val="120000"/>
                        </a:lnSpc>
                      </a:pPr>
                      <a:endParaRPr lang="en-GB" sz="1200">
                        <a:latin typeface="Calibri" panose="020F0502020204030204" pitchFamily="34" charset="0"/>
                        <a:cs typeface="Calibri" panose="020F0502020204030204" pitchFamily="34" charset="0"/>
                      </a:endParaRPr>
                    </a:p>
                  </a:txBody>
                  <a:tcPr marL="1579" marR="1579" marT="1579" marB="0" anchor="b"/>
                </a:tc>
                <a:tc>
                  <a:txBody>
                    <a:bodyPr/>
                    <a:lstStyle/>
                    <a:p>
                      <a:pPr algn="l" fontAlgn="b">
                        <a:lnSpc>
                          <a:spcPct val="120000"/>
                        </a:lnSpc>
                      </a:pPr>
                      <a:r>
                        <a:rPr lang="en-GB" sz="1300" u="none" strike="noStrike">
                          <a:effectLst/>
                          <a:latin typeface="Calibri" panose="020F0502020204030204" pitchFamily="34" charset="0"/>
                          <a:cs typeface="Calibri" panose="020F0502020204030204" pitchFamily="34" charset="0"/>
                        </a:rPr>
                        <a:t>Eco-innovation index</a:t>
                      </a: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1579" marR="1579" marT="1579" marB="0" anchor="b"/>
                </a:tc>
                <a:tc>
                  <a:txBody>
                    <a:bodyPr/>
                    <a:lstStyle/>
                    <a:p>
                      <a:pPr algn="l" fontAlgn="b">
                        <a:lnSpc>
                          <a:spcPct val="120000"/>
                        </a:lnSpc>
                      </a:pPr>
                      <a:r>
                        <a:rPr lang="en-GB" sz="1300" u="none" strike="noStrike">
                          <a:effectLst/>
                          <a:latin typeface="Calibri" panose="020F0502020204030204" pitchFamily="34" charset="0"/>
                          <a:cs typeface="Calibri" panose="020F0502020204030204" pitchFamily="34" charset="0"/>
                        </a:rPr>
                        <a:t>DG-ENV</a:t>
                      </a: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1579" marR="1579" marT="1579" marB="0" anchor="b"/>
                </a:tc>
                <a:extLst>
                  <a:ext uri="{0D108BD9-81ED-4DB2-BD59-A6C34878D82A}">
                    <a16:rowId xmlns:a16="http://schemas.microsoft.com/office/drawing/2014/main" val="1336717395"/>
                  </a:ext>
                </a:extLst>
              </a:tr>
              <a:tr h="234017">
                <a:tc>
                  <a:txBody>
                    <a:bodyPr/>
                    <a:lstStyle/>
                    <a:p>
                      <a:pPr>
                        <a:lnSpc>
                          <a:spcPct val="120000"/>
                        </a:lnSpc>
                      </a:pPr>
                      <a:endParaRPr lang="en-GB" sz="1200">
                        <a:latin typeface="Calibri" panose="020F0502020204030204" pitchFamily="34" charset="0"/>
                        <a:cs typeface="Calibri" panose="020F0502020204030204" pitchFamily="34" charset="0"/>
                      </a:endParaRPr>
                    </a:p>
                  </a:txBody>
                  <a:tcPr marL="1579" marR="1579" marT="1579" marB="0" anchor="b"/>
                </a:tc>
                <a:tc>
                  <a:txBody>
                    <a:bodyPr/>
                    <a:lstStyle/>
                    <a:p>
                      <a:pPr algn="l" fontAlgn="b">
                        <a:lnSpc>
                          <a:spcPct val="120000"/>
                        </a:lnSpc>
                      </a:pPr>
                      <a:r>
                        <a:rPr lang="en-GB" sz="1300" u="none" strike="noStrike">
                          <a:effectLst/>
                          <a:latin typeface="Calibri" panose="020F0502020204030204" pitchFamily="34" charset="0"/>
                          <a:cs typeface="Calibri" panose="020F0502020204030204" pitchFamily="34" charset="0"/>
                        </a:rPr>
                        <a:t>Number of patents related to recycling and secondary raw materials</a:t>
                      </a: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1579" marR="1579" marT="1579" marB="0" anchor="b"/>
                </a:tc>
                <a:tc>
                  <a:txBody>
                    <a:bodyPr/>
                    <a:lstStyle/>
                    <a:p>
                      <a:pPr algn="l" fontAlgn="b">
                        <a:lnSpc>
                          <a:spcPct val="120000"/>
                        </a:lnSpc>
                      </a:pPr>
                      <a:r>
                        <a:rPr lang="en-GB" sz="1300" u="none" strike="noStrike">
                          <a:effectLst/>
                          <a:latin typeface="Calibri" panose="020F0502020204030204" pitchFamily="34" charset="0"/>
                          <a:cs typeface="Calibri" panose="020F0502020204030204" pitchFamily="34" charset="0"/>
                        </a:rPr>
                        <a:t>Eurostat</a:t>
                      </a: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1579" marR="1579" marT="1579" marB="0" anchor="b"/>
                </a:tc>
                <a:extLst>
                  <a:ext uri="{0D108BD9-81ED-4DB2-BD59-A6C34878D82A}">
                    <a16:rowId xmlns:a16="http://schemas.microsoft.com/office/drawing/2014/main" val="3162901591"/>
                  </a:ext>
                </a:extLst>
              </a:tr>
              <a:tr h="228762">
                <a:tc gridSpan="2">
                  <a:txBody>
                    <a:bodyPr/>
                    <a:lstStyle/>
                    <a:p>
                      <a:pPr algn="l" fontAlgn="b">
                        <a:lnSpc>
                          <a:spcPct val="120000"/>
                        </a:lnSpc>
                      </a:pPr>
                      <a:r>
                        <a:rPr lang="en-GB" sz="1300" u="none" strike="noStrike">
                          <a:effectLst/>
                          <a:latin typeface="Calibri" panose="020F0502020204030204" pitchFamily="34" charset="0"/>
                          <a:cs typeface="Calibri" panose="020F0502020204030204" pitchFamily="34" charset="0"/>
                        </a:rPr>
                        <a:t>6 Sustainable Industry </a:t>
                      </a:r>
                      <a:endParaRPr lang="en-GB" sz="1300" b="1" i="0" u="none" strike="noStrike">
                        <a:solidFill>
                          <a:srgbClr val="000000"/>
                        </a:solidFill>
                        <a:effectLst/>
                        <a:latin typeface="Calibri" panose="020F0502020204030204" pitchFamily="34" charset="0"/>
                        <a:cs typeface="Calibri" panose="020F0502020204030204" pitchFamily="34" charset="0"/>
                      </a:endParaRPr>
                    </a:p>
                  </a:txBody>
                  <a:tcPr marL="1579" marR="1579" marT="1579" marB="0" anchor="b"/>
                </a:tc>
                <a:tc hMerge="1">
                  <a:txBody>
                    <a:bodyPr/>
                    <a:lstStyle/>
                    <a:p>
                      <a:endParaRPr lang="en-GB"/>
                    </a:p>
                  </a:txBody>
                  <a:tcPr/>
                </a:tc>
                <a:tc>
                  <a:txBody>
                    <a:bodyPr/>
                    <a:lstStyle/>
                    <a:p>
                      <a:pPr algn="l" fontAlgn="b">
                        <a:lnSpc>
                          <a:spcPct val="120000"/>
                        </a:lnSpc>
                      </a:pP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1579" marR="1579" marT="1579" marB="0" anchor="b"/>
                </a:tc>
                <a:extLst>
                  <a:ext uri="{0D108BD9-81ED-4DB2-BD59-A6C34878D82A}">
                    <a16:rowId xmlns:a16="http://schemas.microsoft.com/office/drawing/2014/main" val="3615469933"/>
                  </a:ext>
                </a:extLst>
              </a:tr>
              <a:tr h="234017">
                <a:tc>
                  <a:txBody>
                    <a:bodyPr/>
                    <a:lstStyle/>
                    <a:p>
                      <a:pPr>
                        <a:lnSpc>
                          <a:spcPct val="120000"/>
                        </a:lnSpc>
                      </a:pPr>
                      <a:endParaRPr lang="en-GB" sz="1200">
                        <a:latin typeface="Calibri" panose="020F0502020204030204" pitchFamily="34" charset="0"/>
                        <a:cs typeface="Calibri" panose="020F0502020204030204" pitchFamily="34" charset="0"/>
                      </a:endParaRPr>
                    </a:p>
                  </a:txBody>
                  <a:tcPr marL="1579" marR="1579" marT="1579" marB="0" anchor="b"/>
                </a:tc>
                <a:tc>
                  <a:txBody>
                    <a:bodyPr/>
                    <a:lstStyle/>
                    <a:p>
                      <a:pPr algn="l" fontAlgn="b">
                        <a:lnSpc>
                          <a:spcPct val="120000"/>
                        </a:lnSpc>
                      </a:pPr>
                      <a:r>
                        <a:rPr lang="en-GB" sz="1300" u="none" strike="noStrike">
                          <a:effectLst/>
                          <a:latin typeface="Calibri" panose="020F0502020204030204" pitchFamily="34" charset="0"/>
                          <a:cs typeface="Calibri" panose="020F0502020204030204" pitchFamily="34" charset="0"/>
                        </a:rPr>
                        <a:t>Industrial emissions intensity </a:t>
                      </a: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1579" marR="1579" marT="1579" marB="0" anchor="b"/>
                </a:tc>
                <a:tc>
                  <a:txBody>
                    <a:bodyPr/>
                    <a:lstStyle/>
                    <a:p>
                      <a:pPr algn="l" fontAlgn="b">
                        <a:lnSpc>
                          <a:spcPct val="120000"/>
                        </a:lnSpc>
                      </a:pPr>
                      <a:r>
                        <a:rPr lang="en-GB" sz="1300" u="none" strike="noStrike">
                          <a:effectLst/>
                          <a:latin typeface="Calibri" panose="020F0502020204030204" pitchFamily="34" charset="0"/>
                          <a:cs typeface="Calibri" panose="020F0502020204030204" pitchFamily="34" charset="0"/>
                        </a:rPr>
                        <a:t>Eurostat</a:t>
                      </a: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1579" marR="1579" marT="1579" marB="0" anchor="b"/>
                </a:tc>
                <a:extLst>
                  <a:ext uri="{0D108BD9-81ED-4DB2-BD59-A6C34878D82A}">
                    <a16:rowId xmlns:a16="http://schemas.microsoft.com/office/drawing/2014/main" val="359252914"/>
                  </a:ext>
                </a:extLst>
              </a:tr>
              <a:tr h="234017">
                <a:tc>
                  <a:txBody>
                    <a:bodyPr/>
                    <a:lstStyle/>
                    <a:p>
                      <a:pPr>
                        <a:lnSpc>
                          <a:spcPct val="120000"/>
                        </a:lnSpc>
                      </a:pPr>
                      <a:endParaRPr lang="en-GB" sz="1200">
                        <a:latin typeface="Calibri" panose="020F0502020204030204" pitchFamily="34" charset="0"/>
                        <a:cs typeface="Calibri" panose="020F0502020204030204" pitchFamily="34" charset="0"/>
                      </a:endParaRPr>
                    </a:p>
                  </a:txBody>
                  <a:tcPr marL="1579" marR="1579" marT="1579" marB="0" anchor="b"/>
                </a:tc>
                <a:tc>
                  <a:txBody>
                    <a:bodyPr/>
                    <a:lstStyle/>
                    <a:p>
                      <a:pPr algn="l" fontAlgn="b">
                        <a:lnSpc>
                          <a:spcPct val="120000"/>
                        </a:lnSpc>
                      </a:pPr>
                      <a:r>
                        <a:rPr lang="en-GB" sz="1300" u="none" strike="noStrike">
                          <a:effectLst/>
                          <a:latin typeface="Calibri" panose="020F0502020204030204" pitchFamily="34" charset="0"/>
                          <a:cs typeface="Calibri" panose="020F0502020204030204" pitchFamily="34" charset="0"/>
                        </a:rPr>
                        <a:t>Greenhouse gas emissions from transport</a:t>
                      </a: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1579" marR="1579" marT="1579" marB="0" anchor="b"/>
                </a:tc>
                <a:tc>
                  <a:txBody>
                    <a:bodyPr/>
                    <a:lstStyle/>
                    <a:p>
                      <a:pPr algn="l" fontAlgn="b">
                        <a:lnSpc>
                          <a:spcPct val="120000"/>
                        </a:lnSpc>
                      </a:pPr>
                      <a:r>
                        <a:rPr lang="en-GB" sz="1300" u="none" strike="noStrike">
                          <a:effectLst/>
                          <a:latin typeface="Calibri" panose="020F0502020204030204" pitchFamily="34" charset="0"/>
                          <a:cs typeface="Calibri" panose="020F0502020204030204" pitchFamily="34" charset="0"/>
                        </a:rPr>
                        <a:t>Eurostat</a:t>
                      </a: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1579" marR="1579" marT="1579" marB="0" anchor="b"/>
                </a:tc>
                <a:extLst>
                  <a:ext uri="{0D108BD9-81ED-4DB2-BD59-A6C34878D82A}">
                    <a16:rowId xmlns:a16="http://schemas.microsoft.com/office/drawing/2014/main" val="1850131419"/>
                  </a:ext>
                </a:extLst>
              </a:tr>
              <a:tr h="234017">
                <a:tc>
                  <a:txBody>
                    <a:bodyPr/>
                    <a:lstStyle/>
                    <a:p>
                      <a:pPr>
                        <a:lnSpc>
                          <a:spcPct val="120000"/>
                        </a:lnSpc>
                      </a:pPr>
                      <a:endParaRPr lang="en-GB" sz="1200">
                        <a:latin typeface="Calibri" panose="020F0502020204030204" pitchFamily="34" charset="0"/>
                        <a:cs typeface="Calibri" panose="020F0502020204030204" pitchFamily="34" charset="0"/>
                      </a:endParaRPr>
                    </a:p>
                  </a:txBody>
                  <a:tcPr marL="1579" marR="1579" marT="1579" marB="0" anchor="b"/>
                </a:tc>
                <a:tc>
                  <a:txBody>
                    <a:bodyPr/>
                    <a:lstStyle/>
                    <a:p>
                      <a:pPr algn="l" fontAlgn="b">
                        <a:lnSpc>
                          <a:spcPct val="120000"/>
                        </a:lnSpc>
                      </a:pPr>
                      <a:r>
                        <a:rPr lang="en-GB" sz="1300" u="none" strike="noStrike">
                          <a:effectLst/>
                          <a:latin typeface="Calibri" panose="020F0502020204030204" pitchFamily="34" charset="0"/>
                          <a:cs typeface="Calibri" panose="020F0502020204030204" pitchFamily="34" charset="0"/>
                        </a:rPr>
                        <a:t>Greenhouse gas emissions from agriculture</a:t>
                      </a: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1579" marR="1579" marT="1579" marB="0" anchor="b"/>
                </a:tc>
                <a:tc>
                  <a:txBody>
                    <a:bodyPr/>
                    <a:lstStyle/>
                    <a:p>
                      <a:pPr algn="l" fontAlgn="b">
                        <a:lnSpc>
                          <a:spcPct val="120000"/>
                        </a:lnSpc>
                      </a:pPr>
                      <a:r>
                        <a:rPr lang="en-GB" sz="1300" u="none" strike="noStrike">
                          <a:effectLst/>
                          <a:latin typeface="Calibri" panose="020F0502020204030204" pitchFamily="34" charset="0"/>
                          <a:cs typeface="Calibri" panose="020F0502020204030204" pitchFamily="34" charset="0"/>
                        </a:rPr>
                        <a:t>Eurostat</a:t>
                      </a: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1579" marR="1579" marT="1579" marB="0" anchor="b"/>
                </a:tc>
                <a:extLst>
                  <a:ext uri="{0D108BD9-81ED-4DB2-BD59-A6C34878D82A}">
                    <a16:rowId xmlns:a16="http://schemas.microsoft.com/office/drawing/2014/main" val="910917996"/>
                  </a:ext>
                </a:extLst>
              </a:tr>
              <a:tr h="234017">
                <a:tc>
                  <a:txBody>
                    <a:bodyPr/>
                    <a:lstStyle/>
                    <a:p>
                      <a:pPr>
                        <a:lnSpc>
                          <a:spcPct val="120000"/>
                        </a:lnSpc>
                      </a:pPr>
                      <a:endParaRPr lang="en-GB" sz="1200">
                        <a:latin typeface="Calibri" panose="020F0502020204030204" pitchFamily="34" charset="0"/>
                        <a:cs typeface="Calibri" panose="020F0502020204030204" pitchFamily="34" charset="0"/>
                      </a:endParaRPr>
                    </a:p>
                  </a:txBody>
                  <a:tcPr marL="1579" marR="1579" marT="1579" marB="0" anchor="b"/>
                </a:tc>
                <a:tc>
                  <a:txBody>
                    <a:bodyPr/>
                    <a:lstStyle/>
                    <a:p>
                      <a:pPr algn="l" fontAlgn="b">
                        <a:lnSpc>
                          <a:spcPct val="120000"/>
                        </a:lnSpc>
                      </a:pPr>
                      <a:r>
                        <a:rPr lang="en-GB" sz="1300" u="none" strike="noStrike">
                          <a:effectLst/>
                          <a:latin typeface="Calibri" panose="020F0502020204030204" pitchFamily="34" charset="0"/>
                          <a:cs typeface="Calibri" panose="020F0502020204030204" pitchFamily="34" charset="0"/>
                        </a:rPr>
                        <a:t>Domestic material consumption per capita</a:t>
                      </a: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1579" marR="1579" marT="1579" marB="0" anchor="b"/>
                </a:tc>
                <a:tc>
                  <a:txBody>
                    <a:bodyPr/>
                    <a:lstStyle/>
                    <a:p>
                      <a:pPr algn="l" fontAlgn="b">
                        <a:lnSpc>
                          <a:spcPct val="120000"/>
                        </a:lnSpc>
                      </a:pPr>
                      <a:r>
                        <a:rPr lang="en-GB" sz="1300" u="none" strike="noStrike">
                          <a:effectLst/>
                          <a:latin typeface="Calibri" panose="020F0502020204030204" pitchFamily="34" charset="0"/>
                          <a:cs typeface="Calibri" panose="020F0502020204030204" pitchFamily="34" charset="0"/>
                        </a:rPr>
                        <a:t>Eurostat</a:t>
                      </a: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1579" marR="1579" marT="1579" marB="0" anchor="b"/>
                </a:tc>
                <a:extLst>
                  <a:ext uri="{0D108BD9-81ED-4DB2-BD59-A6C34878D82A}">
                    <a16:rowId xmlns:a16="http://schemas.microsoft.com/office/drawing/2014/main" val="546446540"/>
                  </a:ext>
                </a:extLst>
              </a:tr>
              <a:tr h="234017">
                <a:tc>
                  <a:txBody>
                    <a:bodyPr/>
                    <a:lstStyle/>
                    <a:p>
                      <a:pPr>
                        <a:lnSpc>
                          <a:spcPct val="120000"/>
                        </a:lnSpc>
                      </a:pPr>
                      <a:endParaRPr lang="en-GB" sz="1200">
                        <a:latin typeface="Calibri" panose="020F0502020204030204" pitchFamily="34" charset="0"/>
                        <a:cs typeface="Calibri" panose="020F0502020204030204" pitchFamily="34" charset="0"/>
                      </a:endParaRPr>
                    </a:p>
                  </a:txBody>
                  <a:tcPr marL="1579" marR="1579" marT="1579" marB="0" anchor="b"/>
                </a:tc>
                <a:tc>
                  <a:txBody>
                    <a:bodyPr/>
                    <a:lstStyle/>
                    <a:p>
                      <a:pPr algn="l" fontAlgn="b">
                        <a:lnSpc>
                          <a:spcPct val="120000"/>
                        </a:lnSpc>
                      </a:pPr>
                      <a:r>
                        <a:rPr lang="en-GB" sz="1300" u="none" strike="noStrike">
                          <a:effectLst/>
                          <a:latin typeface="Calibri" panose="020F0502020204030204" pitchFamily="34" charset="0"/>
                          <a:cs typeface="Calibri" panose="020F0502020204030204" pitchFamily="34" charset="0"/>
                        </a:rPr>
                        <a:t>Energy consumption in households</a:t>
                      </a: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1579" marR="1579" marT="1579" marB="0" anchor="b"/>
                </a:tc>
                <a:tc>
                  <a:txBody>
                    <a:bodyPr/>
                    <a:lstStyle/>
                    <a:p>
                      <a:pPr algn="l" fontAlgn="b">
                        <a:lnSpc>
                          <a:spcPct val="120000"/>
                        </a:lnSpc>
                      </a:pPr>
                      <a:r>
                        <a:rPr lang="en-GB" sz="1300" u="none" strike="noStrike">
                          <a:effectLst/>
                          <a:latin typeface="Calibri" panose="020F0502020204030204" pitchFamily="34" charset="0"/>
                          <a:cs typeface="Calibri" panose="020F0502020204030204" pitchFamily="34" charset="0"/>
                        </a:rPr>
                        <a:t>Eurostat</a:t>
                      </a: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1579" marR="1579" marT="1579" marB="0" anchor="b"/>
                </a:tc>
                <a:extLst>
                  <a:ext uri="{0D108BD9-81ED-4DB2-BD59-A6C34878D82A}">
                    <a16:rowId xmlns:a16="http://schemas.microsoft.com/office/drawing/2014/main" val="63364653"/>
                  </a:ext>
                </a:extLst>
              </a:tr>
              <a:tr h="234017">
                <a:tc>
                  <a:txBody>
                    <a:bodyPr/>
                    <a:lstStyle/>
                    <a:p>
                      <a:pPr>
                        <a:lnSpc>
                          <a:spcPct val="120000"/>
                        </a:lnSpc>
                      </a:pPr>
                      <a:endParaRPr lang="en-GB" sz="1200">
                        <a:latin typeface="Calibri" panose="020F0502020204030204" pitchFamily="34" charset="0"/>
                        <a:cs typeface="Calibri" panose="020F0502020204030204" pitchFamily="34" charset="0"/>
                      </a:endParaRPr>
                    </a:p>
                  </a:txBody>
                  <a:tcPr marL="1579" marR="1579" marT="1579" marB="0" anchor="b"/>
                </a:tc>
                <a:tc>
                  <a:txBody>
                    <a:bodyPr/>
                    <a:lstStyle/>
                    <a:p>
                      <a:pPr algn="l" fontAlgn="b">
                        <a:lnSpc>
                          <a:spcPct val="120000"/>
                        </a:lnSpc>
                      </a:pPr>
                      <a:r>
                        <a:rPr lang="en-GB" sz="1300" u="none" strike="noStrike">
                          <a:effectLst/>
                          <a:latin typeface="Calibri" panose="020F0502020204030204" pitchFamily="34" charset="0"/>
                          <a:cs typeface="Calibri" panose="020F0502020204030204" pitchFamily="34" charset="0"/>
                        </a:rPr>
                        <a:t>Generation of waste excluding major mineral waste</a:t>
                      </a: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1579" marR="1579" marT="1579" marB="0" anchor="b"/>
                </a:tc>
                <a:tc>
                  <a:txBody>
                    <a:bodyPr/>
                    <a:lstStyle/>
                    <a:p>
                      <a:pPr algn="l" fontAlgn="b">
                        <a:lnSpc>
                          <a:spcPct val="120000"/>
                        </a:lnSpc>
                      </a:pPr>
                      <a:r>
                        <a:rPr lang="en-GB" sz="1300" u="none" strike="noStrike">
                          <a:effectLst/>
                          <a:latin typeface="Calibri" panose="020F0502020204030204" pitchFamily="34" charset="0"/>
                          <a:cs typeface="Calibri" panose="020F0502020204030204" pitchFamily="34" charset="0"/>
                        </a:rPr>
                        <a:t>CE action plan </a:t>
                      </a: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1579" marR="1579" marT="1579" marB="0" anchor="b"/>
                </a:tc>
                <a:extLst>
                  <a:ext uri="{0D108BD9-81ED-4DB2-BD59-A6C34878D82A}">
                    <a16:rowId xmlns:a16="http://schemas.microsoft.com/office/drawing/2014/main" val="3484626249"/>
                  </a:ext>
                </a:extLst>
              </a:tr>
              <a:tr h="234017">
                <a:tc>
                  <a:txBody>
                    <a:bodyPr/>
                    <a:lstStyle/>
                    <a:p>
                      <a:pPr>
                        <a:lnSpc>
                          <a:spcPct val="120000"/>
                        </a:lnSpc>
                      </a:pPr>
                      <a:endParaRPr lang="en-GB" sz="1200">
                        <a:latin typeface="Calibri" panose="020F0502020204030204" pitchFamily="34" charset="0"/>
                        <a:cs typeface="Calibri" panose="020F0502020204030204" pitchFamily="34" charset="0"/>
                      </a:endParaRPr>
                    </a:p>
                  </a:txBody>
                  <a:tcPr marL="1579" marR="1579" marT="1579" marB="0" anchor="b"/>
                </a:tc>
                <a:tc>
                  <a:txBody>
                    <a:bodyPr/>
                    <a:lstStyle/>
                    <a:p>
                      <a:pPr algn="l" fontAlgn="b">
                        <a:lnSpc>
                          <a:spcPct val="120000"/>
                        </a:lnSpc>
                      </a:pPr>
                      <a:r>
                        <a:rPr lang="en-GB" sz="1300" u="none" strike="noStrike">
                          <a:effectLst/>
                          <a:latin typeface="Calibri" panose="020F0502020204030204" pitchFamily="34" charset="0"/>
                          <a:cs typeface="Calibri" panose="020F0502020204030204" pitchFamily="34" charset="0"/>
                        </a:rPr>
                        <a:t>Per capita waste generation</a:t>
                      </a: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1579" marR="1579" marT="1579" marB="0" anchor="b"/>
                </a:tc>
                <a:tc>
                  <a:txBody>
                    <a:bodyPr/>
                    <a:lstStyle/>
                    <a:p>
                      <a:pPr algn="l" fontAlgn="b">
                        <a:lnSpc>
                          <a:spcPct val="120000"/>
                        </a:lnSpc>
                      </a:pPr>
                      <a:r>
                        <a:rPr lang="en-GB" sz="1300" u="none" strike="noStrike">
                          <a:effectLst/>
                          <a:latin typeface="Calibri" panose="020F0502020204030204" pitchFamily="34" charset="0"/>
                          <a:cs typeface="Calibri" panose="020F0502020204030204" pitchFamily="34" charset="0"/>
                        </a:rPr>
                        <a:t>EEA</a:t>
                      </a: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1579" marR="1579" marT="1579" marB="0" anchor="b"/>
                </a:tc>
                <a:extLst>
                  <a:ext uri="{0D108BD9-81ED-4DB2-BD59-A6C34878D82A}">
                    <a16:rowId xmlns:a16="http://schemas.microsoft.com/office/drawing/2014/main" val="505488235"/>
                  </a:ext>
                </a:extLst>
              </a:tr>
              <a:tr h="234017">
                <a:tc>
                  <a:txBody>
                    <a:bodyPr/>
                    <a:lstStyle/>
                    <a:p>
                      <a:pPr>
                        <a:lnSpc>
                          <a:spcPct val="120000"/>
                        </a:lnSpc>
                      </a:pPr>
                      <a:endParaRPr lang="en-GB" sz="1200">
                        <a:latin typeface="Calibri" panose="020F0502020204030204" pitchFamily="34" charset="0"/>
                        <a:cs typeface="Calibri" panose="020F0502020204030204" pitchFamily="34" charset="0"/>
                      </a:endParaRPr>
                    </a:p>
                  </a:txBody>
                  <a:tcPr marL="1579" marR="1579" marT="1579" marB="0" anchor="b"/>
                </a:tc>
                <a:tc>
                  <a:txBody>
                    <a:bodyPr/>
                    <a:lstStyle/>
                    <a:p>
                      <a:pPr algn="l" fontAlgn="b">
                        <a:lnSpc>
                          <a:spcPct val="120000"/>
                        </a:lnSpc>
                      </a:pPr>
                      <a:r>
                        <a:rPr lang="en-GB" sz="1300" u="none" strike="noStrike">
                          <a:solidFill>
                            <a:schemeClr val="accent2">
                              <a:lumMod val="75000"/>
                            </a:schemeClr>
                          </a:solidFill>
                          <a:effectLst/>
                          <a:latin typeface="Calibri" panose="020F0502020204030204" pitchFamily="34" charset="0"/>
                          <a:cs typeface="Calibri" panose="020F0502020204030204" pitchFamily="34" charset="0"/>
                        </a:rPr>
                        <a:t>Material footprint per capita</a:t>
                      </a:r>
                      <a:endParaRPr lang="en-GB" sz="1300" b="0" i="0" u="none" strike="noStrike">
                        <a:solidFill>
                          <a:schemeClr val="accent2">
                            <a:lumMod val="75000"/>
                          </a:schemeClr>
                        </a:solidFill>
                        <a:effectLst/>
                        <a:latin typeface="Calibri" panose="020F0502020204030204" pitchFamily="34" charset="0"/>
                        <a:cs typeface="Calibri" panose="020F0502020204030204" pitchFamily="34" charset="0"/>
                      </a:endParaRPr>
                    </a:p>
                  </a:txBody>
                  <a:tcPr marL="1579" marR="1579" marT="1579" marB="0" anchor="b"/>
                </a:tc>
                <a:tc>
                  <a:txBody>
                    <a:bodyPr/>
                    <a:lstStyle/>
                    <a:p>
                      <a:pPr algn="l" fontAlgn="b">
                        <a:lnSpc>
                          <a:spcPct val="120000"/>
                        </a:lnSpc>
                      </a:pPr>
                      <a:r>
                        <a:rPr lang="en-GB" sz="1300" u="none" strike="noStrike">
                          <a:solidFill>
                            <a:schemeClr val="accent2">
                              <a:lumMod val="75000"/>
                            </a:schemeClr>
                          </a:solidFill>
                          <a:effectLst/>
                          <a:latin typeface="Calibri" panose="020F0502020204030204" pitchFamily="34" charset="0"/>
                          <a:cs typeface="Calibri" panose="020F0502020204030204" pitchFamily="34" charset="0"/>
                        </a:rPr>
                        <a:t>to be developed </a:t>
                      </a:r>
                      <a:endParaRPr lang="en-GB" sz="1300" b="0" i="0" u="none" strike="noStrike">
                        <a:solidFill>
                          <a:schemeClr val="accent2">
                            <a:lumMod val="75000"/>
                          </a:schemeClr>
                        </a:solidFill>
                        <a:effectLst/>
                        <a:latin typeface="Calibri" panose="020F0502020204030204" pitchFamily="34" charset="0"/>
                        <a:cs typeface="Calibri" panose="020F0502020204030204" pitchFamily="34" charset="0"/>
                      </a:endParaRPr>
                    </a:p>
                  </a:txBody>
                  <a:tcPr marL="1579" marR="1579" marT="1579" marB="0" anchor="b"/>
                </a:tc>
                <a:extLst>
                  <a:ext uri="{0D108BD9-81ED-4DB2-BD59-A6C34878D82A}">
                    <a16:rowId xmlns:a16="http://schemas.microsoft.com/office/drawing/2014/main" val="1661813455"/>
                  </a:ext>
                </a:extLst>
              </a:tr>
              <a:tr h="234017">
                <a:tc>
                  <a:txBody>
                    <a:bodyPr/>
                    <a:lstStyle/>
                    <a:p>
                      <a:pPr>
                        <a:lnSpc>
                          <a:spcPct val="120000"/>
                        </a:lnSpc>
                      </a:pPr>
                      <a:endParaRPr lang="en-GB" sz="1200">
                        <a:latin typeface="Calibri" panose="020F0502020204030204" pitchFamily="34" charset="0"/>
                        <a:cs typeface="Calibri" panose="020F0502020204030204" pitchFamily="34" charset="0"/>
                      </a:endParaRPr>
                    </a:p>
                  </a:txBody>
                  <a:tcPr marL="1579" marR="1579" marT="1579" marB="0" anchor="b"/>
                </a:tc>
                <a:tc>
                  <a:txBody>
                    <a:bodyPr/>
                    <a:lstStyle/>
                    <a:p>
                      <a:pPr algn="l" fontAlgn="b">
                        <a:lnSpc>
                          <a:spcPct val="120000"/>
                        </a:lnSpc>
                      </a:pPr>
                      <a:r>
                        <a:rPr lang="en-GB" sz="1300" u="none" strike="noStrike">
                          <a:solidFill>
                            <a:schemeClr val="accent2">
                              <a:lumMod val="75000"/>
                            </a:schemeClr>
                          </a:solidFill>
                          <a:effectLst/>
                          <a:latin typeface="Calibri" panose="020F0502020204030204" pitchFamily="34" charset="0"/>
                          <a:cs typeface="Calibri" panose="020F0502020204030204" pitchFamily="34" charset="0"/>
                        </a:rPr>
                        <a:t>Greenhouse gas emissions of the digital sector</a:t>
                      </a:r>
                      <a:endParaRPr lang="en-GB" sz="1300" b="0" i="0" u="none" strike="noStrike">
                        <a:solidFill>
                          <a:schemeClr val="accent2">
                            <a:lumMod val="75000"/>
                          </a:schemeClr>
                        </a:solidFill>
                        <a:effectLst/>
                        <a:latin typeface="Calibri" panose="020F0502020204030204" pitchFamily="34" charset="0"/>
                        <a:cs typeface="Calibri" panose="020F0502020204030204" pitchFamily="34" charset="0"/>
                      </a:endParaRPr>
                    </a:p>
                  </a:txBody>
                  <a:tcPr marL="1579" marR="1579" marT="1579" marB="0" anchor="b"/>
                </a:tc>
                <a:tc>
                  <a:txBody>
                    <a:bodyPr/>
                    <a:lstStyle/>
                    <a:p>
                      <a:pPr algn="l" fontAlgn="b">
                        <a:lnSpc>
                          <a:spcPct val="120000"/>
                        </a:lnSpc>
                      </a:pPr>
                      <a:r>
                        <a:rPr lang="en-GB" sz="1300" u="none" strike="noStrike">
                          <a:solidFill>
                            <a:schemeClr val="accent2">
                              <a:lumMod val="75000"/>
                            </a:schemeClr>
                          </a:solidFill>
                          <a:effectLst/>
                          <a:latin typeface="Calibri" panose="020F0502020204030204" pitchFamily="34" charset="0"/>
                          <a:cs typeface="Calibri" panose="020F0502020204030204" pitchFamily="34" charset="0"/>
                        </a:rPr>
                        <a:t>to be developed </a:t>
                      </a:r>
                      <a:endParaRPr lang="en-GB" sz="1300" b="0" i="0" u="none" strike="noStrike">
                        <a:solidFill>
                          <a:schemeClr val="accent2">
                            <a:lumMod val="75000"/>
                          </a:schemeClr>
                        </a:solidFill>
                        <a:effectLst/>
                        <a:latin typeface="Calibri" panose="020F0502020204030204" pitchFamily="34" charset="0"/>
                        <a:cs typeface="Calibri" panose="020F0502020204030204" pitchFamily="34" charset="0"/>
                      </a:endParaRPr>
                    </a:p>
                  </a:txBody>
                  <a:tcPr marL="1579" marR="1579" marT="1579" marB="0" anchor="b"/>
                </a:tc>
                <a:extLst>
                  <a:ext uri="{0D108BD9-81ED-4DB2-BD59-A6C34878D82A}">
                    <a16:rowId xmlns:a16="http://schemas.microsoft.com/office/drawing/2014/main" val="26718217"/>
                  </a:ext>
                </a:extLst>
              </a:tr>
              <a:tr h="234017">
                <a:tc>
                  <a:txBody>
                    <a:bodyPr/>
                    <a:lstStyle/>
                    <a:p>
                      <a:pPr>
                        <a:lnSpc>
                          <a:spcPct val="120000"/>
                        </a:lnSpc>
                      </a:pPr>
                      <a:endParaRPr lang="en-GB" sz="1200">
                        <a:latin typeface="Calibri" panose="020F0502020204030204" pitchFamily="34" charset="0"/>
                        <a:cs typeface="Calibri" panose="020F0502020204030204" pitchFamily="34" charset="0"/>
                      </a:endParaRPr>
                    </a:p>
                  </a:txBody>
                  <a:tcPr marL="1579" marR="1579" marT="1579" marB="0" anchor="b"/>
                </a:tc>
                <a:tc>
                  <a:txBody>
                    <a:bodyPr/>
                    <a:lstStyle/>
                    <a:p>
                      <a:pPr algn="l" fontAlgn="b">
                        <a:lnSpc>
                          <a:spcPct val="120000"/>
                        </a:lnSpc>
                      </a:pPr>
                      <a:r>
                        <a:rPr lang="en-GB" sz="1300" u="none" strike="noStrike">
                          <a:solidFill>
                            <a:schemeClr val="accent2">
                              <a:lumMod val="75000"/>
                            </a:schemeClr>
                          </a:solidFill>
                          <a:effectLst/>
                          <a:latin typeface="Calibri" panose="020F0502020204030204" pitchFamily="34" charset="0"/>
                          <a:cs typeface="Calibri" panose="020F0502020204030204" pitchFamily="34" charset="0"/>
                        </a:rPr>
                        <a:t>Greenhouse gas emissions of the chemical sector</a:t>
                      </a:r>
                      <a:endParaRPr lang="en-GB" sz="1300" b="0" i="0" u="none" strike="noStrike">
                        <a:solidFill>
                          <a:schemeClr val="accent2">
                            <a:lumMod val="75000"/>
                          </a:schemeClr>
                        </a:solidFill>
                        <a:effectLst/>
                        <a:latin typeface="Calibri" panose="020F0502020204030204" pitchFamily="34" charset="0"/>
                        <a:cs typeface="Calibri" panose="020F0502020204030204" pitchFamily="34" charset="0"/>
                      </a:endParaRPr>
                    </a:p>
                  </a:txBody>
                  <a:tcPr marL="1579" marR="1579" marT="1579" marB="0" anchor="b"/>
                </a:tc>
                <a:tc>
                  <a:txBody>
                    <a:bodyPr/>
                    <a:lstStyle/>
                    <a:p>
                      <a:pPr algn="l" fontAlgn="b">
                        <a:lnSpc>
                          <a:spcPct val="120000"/>
                        </a:lnSpc>
                      </a:pPr>
                      <a:r>
                        <a:rPr lang="en-GB" sz="1300" u="none" strike="noStrike">
                          <a:solidFill>
                            <a:schemeClr val="accent2">
                              <a:lumMod val="75000"/>
                            </a:schemeClr>
                          </a:solidFill>
                          <a:effectLst/>
                          <a:latin typeface="Calibri" panose="020F0502020204030204" pitchFamily="34" charset="0"/>
                          <a:cs typeface="Calibri" panose="020F0502020204030204" pitchFamily="34" charset="0"/>
                        </a:rPr>
                        <a:t>to be developed </a:t>
                      </a:r>
                      <a:endParaRPr lang="en-GB" sz="1300" b="0" i="0" u="none" strike="noStrike">
                        <a:solidFill>
                          <a:schemeClr val="accent2">
                            <a:lumMod val="75000"/>
                          </a:schemeClr>
                        </a:solidFill>
                        <a:effectLst/>
                        <a:latin typeface="Calibri" panose="020F0502020204030204" pitchFamily="34" charset="0"/>
                        <a:cs typeface="Calibri" panose="020F0502020204030204" pitchFamily="34" charset="0"/>
                      </a:endParaRPr>
                    </a:p>
                  </a:txBody>
                  <a:tcPr marL="1579" marR="1579" marT="1579" marB="0" anchor="b"/>
                </a:tc>
                <a:extLst>
                  <a:ext uri="{0D108BD9-81ED-4DB2-BD59-A6C34878D82A}">
                    <a16:rowId xmlns:a16="http://schemas.microsoft.com/office/drawing/2014/main" val="3122652457"/>
                  </a:ext>
                </a:extLst>
              </a:tr>
              <a:tr h="237999">
                <a:tc>
                  <a:txBody>
                    <a:bodyPr/>
                    <a:lstStyle/>
                    <a:p>
                      <a:pPr>
                        <a:lnSpc>
                          <a:spcPct val="120000"/>
                        </a:lnSpc>
                      </a:pPr>
                      <a:endParaRPr lang="en-GB" sz="1200">
                        <a:latin typeface="Calibri" panose="020F0502020204030204" pitchFamily="34" charset="0"/>
                        <a:cs typeface="Calibri" panose="020F0502020204030204" pitchFamily="34" charset="0"/>
                      </a:endParaRPr>
                    </a:p>
                  </a:txBody>
                  <a:tcPr marL="1579" marR="1579" marT="1579" marB="0" anchor="b"/>
                </a:tc>
                <a:tc>
                  <a:txBody>
                    <a:bodyPr/>
                    <a:lstStyle/>
                    <a:p>
                      <a:pPr algn="l" fontAlgn="b">
                        <a:lnSpc>
                          <a:spcPct val="120000"/>
                        </a:lnSpc>
                      </a:pPr>
                      <a:r>
                        <a:rPr lang="en-GB" sz="1300" u="none" strike="noStrike">
                          <a:solidFill>
                            <a:schemeClr val="accent2">
                              <a:lumMod val="75000"/>
                            </a:schemeClr>
                          </a:solidFill>
                          <a:effectLst/>
                          <a:latin typeface="Calibri" panose="020F0502020204030204" pitchFamily="34" charset="0"/>
                          <a:cs typeface="Calibri" panose="020F0502020204030204" pitchFamily="34" charset="0"/>
                        </a:rPr>
                        <a:t>Level of take-up in corporate sustainability schemes (such as EMAS)</a:t>
                      </a:r>
                      <a:endParaRPr lang="en-GB" sz="1300" b="0" i="0" u="none" strike="noStrike">
                        <a:solidFill>
                          <a:schemeClr val="accent2">
                            <a:lumMod val="75000"/>
                          </a:schemeClr>
                        </a:solidFill>
                        <a:effectLst/>
                        <a:latin typeface="Calibri" panose="020F0502020204030204" pitchFamily="34" charset="0"/>
                        <a:cs typeface="Calibri" panose="020F0502020204030204" pitchFamily="34" charset="0"/>
                      </a:endParaRPr>
                    </a:p>
                  </a:txBody>
                  <a:tcPr marL="1579" marR="1579" marT="1579" marB="0" anchor="b"/>
                </a:tc>
                <a:tc>
                  <a:txBody>
                    <a:bodyPr/>
                    <a:lstStyle/>
                    <a:p>
                      <a:pPr algn="l" fontAlgn="b">
                        <a:lnSpc>
                          <a:spcPct val="120000"/>
                        </a:lnSpc>
                      </a:pPr>
                      <a:r>
                        <a:rPr lang="en-GB" sz="1300" u="none" strike="noStrike">
                          <a:solidFill>
                            <a:schemeClr val="accent2">
                              <a:lumMod val="75000"/>
                            </a:schemeClr>
                          </a:solidFill>
                          <a:effectLst/>
                          <a:latin typeface="Calibri" panose="020F0502020204030204" pitchFamily="34" charset="0"/>
                          <a:cs typeface="Calibri" panose="020F0502020204030204" pitchFamily="34" charset="0"/>
                        </a:rPr>
                        <a:t>to be developed </a:t>
                      </a:r>
                      <a:endParaRPr lang="en-GB" sz="1300" b="0" i="0" u="none" strike="noStrike">
                        <a:solidFill>
                          <a:schemeClr val="accent2">
                            <a:lumMod val="75000"/>
                          </a:schemeClr>
                        </a:solidFill>
                        <a:effectLst/>
                        <a:latin typeface="Calibri" panose="020F0502020204030204" pitchFamily="34" charset="0"/>
                        <a:cs typeface="Calibri" panose="020F0502020204030204" pitchFamily="34" charset="0"/>
                      </a:endParaRPr>
                    </a:p>
                  </a:txBody>
                  <a:tcPr marL="1579" marR="1579" marT="1579" marB="0" anchor="b"/>
                </a:tc>
                <a:extLst>
                  <a:ext uri="{0D108BD9-81ED-4DB2-BD59-A6C34878D82A}">
                    <a16:rowId xmlns:a16="http://schemas.microsoft.com/office/drawing/2014/main" val="1328788071"/>
                  </a:ext>
                </a:extLst>
              </a:tr>
              <a:tr h="228762">
                <a:tc gridSpan="2">
                  <a:txBody>
                    <a:bodyPr/>
                    <a:lstStyle/>
                    <a:p>
                      <a:pPr algn="l" fontAlgn="b">
                        <a:lnSpc>
                          <a:spcPct val="120000"/>
                        </a:lnSpc>
                      </a:pPr>
                      <a:r>
                        <a:rPr lang="en-GB" sz="1300" u="none" strike="noStrike">
                          <a:effectLst/>
                          <a:latin typeface="Calibri" panose="020F0502020204030204" pitchFamily="34" charset="0"/>
                          <a:cs typeface="Calibri" panose="020F0502020204030204" pitchFamily="34" charset="0"/>
                        </a:rPr>
                        <a:t>7 Climate Change Risk </a:t>
                      </a:r>
                      <a:endParaRPr lang="en-GB" sz="1300" b="1" i="0" u="none" strike="noStrike">
                        <a:solidFill>
                          <a:srgbClr val="000000"/>
                        </a:solidFill>
                        <a:effectLst/>
                        <a:latin typeface="Calibri" panose="020F0502020204030204" pitchFamily="34" charset="0"/>
                        <a:cs typeface="Calibri" panose="020F0502020204030204" pitchFamily="34" charset="0"/>
                      </a:endParaRPr>
                    </a:p>
                  </a:txBody>
                  <a:tcPr marL="1579" marR="1579" marT="1579" marB="0" anchor="b"/>
                </a:tc>
                <a:tc hMerge="1">
                  <a:txBody>
                    <a:bodyPr/>
                    <a:lstStyle/>
                    <a:p>
                      <a:endParaRPr lang="en-GB"/>
                    </a:p>
                  </a:txBody>
                  <a:tcPr/>
                </a:tc>
                <a:tc>
                  <a:txBody>
                    <a:bodyPr/>
                    <a:lstStyle/>
                    <a:p>
                      <a:pPr algn="l" fontAlgn="b">
                        <a:lnSpc>
                          <a:spcPct val="120000"/>
                        </a:lnSpc>
                      </a:pP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1579" marR="1579" marT="1579" marB="0" anchor="b"/>
                </a:tc>
                <a:extLst>
                  <a:ext uri="{0D108BD9-81ED-4DB2-BD59-A6C34878D82A}">
                    <a16:rowId xmlns:a16="http://schemas.microsoft.com/office/drawing/2014/main" val="1738599218"/>
                  </a:ext>
                </a:extLst>
              </a:tr>
              <a:tr h="234017">
                <a:tc>
                  <a:txBody>
                    <a:bodyPr/>
                    <a:lstStyle/>
                    <a:p>
                      <a:pPr>
                        <a:lnSpc>
                          <a:spcPct val="120000"/>
                        </a:lnSpc>
                      </a:pPr>
                      <a:endParaRPr lang="en-GB" sz="1200">
                        <a:latin typeface="Calibri" panose="020F0502020204030204" pitchFamily="34" charset="0"/>
                        <a:cs typeface="Calibri" panose="020F0502020204030204" pitchFamily="34" charset="0"/>
                      </a:endParaRPr>
                    </a:p>
                  </a:txBody>
                  <a:tcPr marL="1579" marR="1579" marT="1579" marB="0" anchor="b"/>
                </a:tc>
                <a:tc>
                  <a:txBody>
                    <a:bodyPr/>
                    <a:lstStyle/>
                    <a:p>
                      <a:pPr algn="l" fontAlgn="b">
                        <a:lnSpc>
                          <a:spcPct val="120000"/>
                        </a:lnSpc>
                      </a:pPr>
                      <a:r>
                        <a:rPr lang="en-GB" sz="1300" u="none" strike="noStrike">
                          <a:effectLst/>
                          <a:latin typeface="Calibri" panose="020F0502020204030204" pitchFamily="34" charset="0"/>
                          <a:cs typeface="Calibri" panose="020F0502020204030204" pitchFamily="34" charset="0"/>
                        </a:rPr>
                        <a:t>Risks to human capital: Years of life lost due to exposure to particulate matter</a:t>
                      </a: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1579" marR="1579" marT="1579" marB="0" anchor="b"/>
                </a:tc>
                <a:tc>
                  <a:txBody>
                    <a:bodyPr/>
                    <a:lstStyle/>
                    <a:p>
                      <a:pPr algn="l" fontAlgn="b">
                        <a:lnSpc>
                          <a:spcPct val="120000"/>
                        </a:lnSpc>
                      </a:pPr>
                      <a:r>
                        <a:rPr lang="en-GB" sz="1300" u="none" strike="noStrike">
                          <a:effectLst/>
                          <a:latin typeface="Calibri" panose="020F0502020204030204" pitchFamily="34" charset="0"/>
                          <a:cs typeface="Calibri" panose="020F0502020204030204" pitchFamily="34" charset="0"/>
                        </a:rPr>
                        <a:t>Eurostat, EEA)</a:t>
                      </a: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1579" marR="1579" marT="1579" marB="0" anchor="b"/>
                </a:tc>
                <a:extLst>
                  <a:ext uri="{0D108BD9-81ED-4DB2-BD59-A6C34878D82A}">
                    <a16:rowId xmlns:a16="http://schemas.microsoft.com/office/drawing/2014/main" val="3348847891"/>
                  </a:ext>
                </a:extLst>
              </a:tr>
              <a:tr h="234017">
                <a:tc>
                  <a:txBody>
                    <a:bodyPr/>
                    <a:lstStyle/>
                    <a:p>
                      <a:pPr>
                        <a:lnSpc>
                          <a:spcPct val="120000"/>
                        </a:lnSpc>
                      </a:pPr>
                      <a:endParaRPr lang="en-GB" sz="1200">
                        <a:latin typeface="Calibri" panose="020F0502020204030204" pitchFamily="34" charset="0"/>
                        <a:cs typeface="Calibri" panose="020F0502020204030204" pitchFamily="34" charset="0"/>
                      </a:endParaRPr>
                    </a:p>
                  </a:txBody>
                  <a:tcPr marL="1579" marR="1579" marT="1579" marB="0" anchor="b"/>
                </a:tc>
                <a:tc>
                  <a:txBody>
                    <a:bodyPr/>
                    <a:lstStyle/>
                    <a:p>
                      <a:pPr algn="l" fontAlgn="b">
                        <a:lnSpc>
                          <a:spcPct val="120000"/>
                        </a:lnSpc>
                      </a:pPr>
                      <a:r>
                        <a:rPr lang="en-GB" sz="1300" u="none" strike="noStrike">
                          <a:effectLst/>
                          <a:latin typeface="Calibri" panose="020F0502020204030204" pitchFamily="34" charset="0"/>
                          <a:cs typeface="Calibri" panose="020F0502020204030204" pitchFamily="34" charset="0"/>
                        </a:rPr>
                        <a:t>Economic risks: Climate-related economic losses</a:t>
                      </a: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1579" marR="1579" marT="1579" marB="0" anchor="b"/>
                </a:tc>
                <a:tc>
                  <a:txBody>
                    <a:bodyPr/>
                    <a:lstStyle/>
                    <a:p>
                      <a:pPr algn="l" fontAlgn="b">
                        <a:lnSpc>
                          <a:spcPct val="120000"/>
                        </a:lnSpc>
                      </a:pPr>
                      <a:r>
                        <a:rPr lang="en-GB" sz="1300" u="none" strike="noStrike">
                          <a:effectLst/>
                          <a:latin typeface="Calibri" panose="020F0502020204030204" pitchFamily="34" charset="0"/>
                          <a:cs typeface="Calibri" panose="020F0502020204030204" pitchFamily="34" charset="0"/>
                        </a:rPr>
                        <a:t>Eurostat, SDGs</a:t>
                      </a: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1579" marR="1579" marT="1579" marB="0" anchor="b"/>
                </a:tc>
                <a:extLst>
                  <a:ext uri="{0D108BD9-81ED-4DB2-BD59-A6C34878D82A}">
                    <a16:rowId xmlns:a16="http://schemas.microsoft.com/office/drawing/2014/main" val="1767381601"/>
                  </a:ext>
                </a:extLst>
              </a:tr>
              <a:tr h="237999">
                <a:tc>
                  <a:txBody>
                    <a:bodyPr/>
                    <a:lstStyle/>
                    <a:p>
                      <a:pPr>
                        <a:lnSpc>
                          <a:spcPct val="120000"/>
                        </a:lnSpc>
                      </a:pPr>
                      <a:endParaRPr lang="en-GB" sz="1200">
                        <a:latin typeface="Calibri" panose="020F0502020204030204" pitchFamily="34" charset="0"/>
                        <a:cs typeface="Calibri" panose="020F0502020204030204" pitchFamily="34" charset="0"/>
                      </a:endParaRPr>
                    </a:p>
                  </a:txBody>
                  <a:tcPr marL="1579" marR="1579" marT="1579" marB="0" anchor="b"/>
                </a:tc>
                <a:tc>
                  <a:txBody>
                    <a:bodyPr/>
                    <a:lstStyle/>
                    <a:p>
                      <a:pPr algn="l" fontAlgn="b">
                        <a:lnSpc>
                          <a:spcPct val="120000"/>
                        </a:lnSpc>
                      </a:pPr>
                      <a:r>
                        <a:rPr lang="en-GB" sz="1300" u="none" strike="noStrike">
                          <a:solidFill>
                            <a:schemeClr val="accent2">
                              <a:lumMod val="75000"/>
                            </a:schemeClr>
                          </a:solidFill>
                          <a:effectLst/>
                          <a:latin typeface="Calibri" panose="020F0502020204030204" pitchFamily="34" charset="0"/>
                          <a:cs typeface="Calibri" panose="020F0502020204030204" pitchFamily="34" charset="0"/>
                        </a:rPr>
                        <a:t>Climate adaptation &amp; DRR expenditures as a share of GDP</a:t>
                      </a:r>
                      <a:endParaRPr lang="en-GB" sz="1300" b="0" i="0" u="none" strike="noStrike">
                        <a:solidFill>
                          <a:schemeClr val="accent2">
                            <a:lumMod val="75000"/>
                          </a:schemeClr>
                        </a:solidFill>
                        <a:effectLst/>
                        <a:latin typeface="Calibri" panose="020F0502020204030204" pitchFamily="34" charset="0"/>
                        <a:cs typeface="Calibri" panose="020F0502020204030204" pitchFamily="34" charset="0"/>
                      </a:endParaRPr>
                    </a:p>
                  </a:txBody>
                  <a:tcPr marL="1579" marR="1579" marT="1579" marB="0" anchor="b"/>
                </a:tc>
                <a:tc>
                  <a:txBody>
                    <a:bodyPr/>
                    <a:lstStyle/>
                    <a:p>
                      <a:pPr algn="l" fontAlgn="b">
                        <a:lnSpc>
                          <a:spcPct val="120000"/>
                        </a:lnSpc>
                      </a:pPr>
                      <a:r>
                        <a:rPr lang="en-GB" sz="1300" u="none" strike="noStrike">
                          <a:solidFill>
                            <a:schemeClr val="accent2">
                              <a:lumMod val="75000"/>
                            </a:schemeClr>
                          </a:solidFill>
                          <a:effectLst/>
                          <a:latin typeface="Calibri" panose="020F0502020204030204" pitchFamily="34" charset="0"/>
                          <a:cs typeface="Calibri" panose="020F0502020204030204" pitchFamily="34" charset="0"/>
                        </a:rPr>
                        <a:t>to be developed </a:t>
                      </a:r>
                      <a:endParaRPr lang="en-GB" sz="1300" b="0" i="0" u="none" strike="noStrike">
                        <a:solidFill>
                          <a:schemeClr val="accent2">
                            <a:lumMod val="75000"/>
                          </a:schemeClr>
                        </a:solidFill>
                        <a:effectLst/>
                        <a:latin typeface="Calibri" panose="020F0502020204030204" pitchFamily="34" charset="0"/>
                        <a:cs typeface="Calibri" panose="020F0502020204030204" pitchFamily="34" charset="0"/>
                      </a:endParaRPr>
                    </a:p>
                  </a:txBody>
                  <a:tcPr marL="1579" marR="1579" marT="1579" marB="0" anchor="b"/>
                </a:tc>
                <a:extLst>
                  <a:ext uri="{0D108BD9-81ED-4DB2-BD59-A6C34878D82A}">
                    <a16:rowId xmlns:a16="http://schemas.microsoft.com/office/drawing/2014/main" val="1008894067"/>
                  </a:ext>
                </a:extLst>
              </a:tr>
              <a:tr h="234017">
                <a:tc>
                  <a:txBody>
                    <a:bodyPr/>
                    <a:lstStyle/>
                    <a:p>
                      <a:pPr>
                        <a:lnSpc>
                          <a:spcPct val="120000"/>
                        </a:lnSpc>
                      </a:pPr>
                      <a:endParaRPr lang="en-GB" sz="1200">
                        <a:latin typeface="Calibri" panose="020F0502020204030204" pitchFamily="34" charset="0"/>
                        <a:cs typeface="Calibri" panose="020F0502020204030204" pitchFamily="34" charset="0"/>
                      </a:endParaRPr>
                    </a:p>
                  </a:txBody>
                  <a:tcPr marL="1579" marR="1579" marT="1579" marB="0" anchor="b"/>
                </a:tc>
                <a:tc>
                  <a:txBody>
                    <a:bodyPr/>
                    <a:lstStyle/>
                    <a:p>
                      <a:pPr algn="l" fontAlgn="b">
                        <a:lnSpc>
                          <a:spcPct val="120000"/>
                        </a:lnSpc>
                      </a:pPr>
                      <a:r>
                        <a:rPr lang="en-GB" sz="1300" u="none" strike="noStrike">
                          <a:solidFill>
                            <a:schemeClr val="accent2">
                              <a:lumMod val="75000"/>
                            </a:schemeClr>
                          </a:solidFill>
                          <a:effectLst/>
                          <a:latin typeface="Calibri" panose="020F0502020204030204" pitchFamily="34" charset="0"/>
                          <a:cs typeface="Calibri" panose="020F0502020204030204" pitchFamily="34" charset="0"/>
                        </a:rPr>
                        <a:t>Public funding for just transition</a:t>
                      </a:r>
                      <a:endParaRPr lang="en-GB" sz="1300" b="0" i="0" u="none" strike="noStrike">
                        <a:solidFill>
                          <a:schemeClr val="accent2">
                            <a:lumMod val="75000"/>
                          </a:schemeClr>
                        </a:solidFill>
                        <a:effectLst/>
                        <a:latin typeface="Calibri" panose="020F0502020204030204" pitchFamily="34" charset="0"/>
                        <a:cs typeface="Calibri" panose="020F0502020204030204" pitchFamily="34" charset="0"/>
                      </a:endParaRPr>
                    </a:p>
                  </a:txBody>
                  <a:tcPr marL="1579" marR="1579" marT="1579" marB="0" anchor="b"/>
                </a:tc>
                <a:tc>
                  <a:txBody>
                    <a:bodyPr/>
                    <a:lstStyle/>
                    <a:p>
                      <a:pPr algn="l" fontAlgn="b">
                        <a:lnSpc>
                          <a:spcPct val="120000"/>
                        </a:lnSpc>
                      </a:pPr>
                      <a:r>
                        <a:rPr lang="en-GB" sz="1300" u="none" strike="noStrike">
                          <a:solidFill>
                            <a:schemeClr val="accent2">
                              <a:lumMod val="75000"/>
                            </a:schemeClr>
                          </a:solidFill>
                          <a:effectLst/>
                          <a:latin typeface="Calibri" panose="020F0502020204030204" pitchFamily="34" charset="0"/>
                          <a:cs typeface="Calibri" panose="020F0502020204030204" pitchFamily="34" charset="0"/>
                        </a:rPr>
                        <a:t>to be developed </a:t>
                      </a:r>
                      <a:endParaRPr lang="en-GB" sz="1300" b="0" i="0" u="none" strike="noStrike">
                        <a:solidFill>
                          <a:schemeClr val="accent2">
                            <a:lumMod val="75000"/>
                          </a:schemeClr>
                        </a:solidFill>
                        <a:effectLst/>
                        <a:latin typeface="Calibri" panose="020F0502020204030204" pitchFamily="34" charset="0"/>
                        <a:cs typeface="Calibri" panose="020F0502020204030204" pitchFamily="34" charset="0"/>
                      </a:endParaRPr>
                    </a:p>
                  </a:txBody>
                  <a:tcPr marL="1579" marR="1579" marT="1579" marB="0" anchor="b"/>
                </a:tc>
                <a:extLst>
                  <a:ext uri="{0D108BD9-81ED-4DB2-BD59-A6C34878D82A}">
                    <a16:rowId xmlns:a16="http://schemas.microsoft.com/office/drawing/2014/main" val="4127722418"/>
                  </a:ext>
                </a:extLst>
              </a:tr>
              <a:tr h="234017">
                <a:tc>
                  <a:txBody>
                    <a:bodyPr/>
                    <a:lstStyle/>
                    <a:p>
                      <a:pPr>
                        <a:lnSpc>
                          <a:spcPct val="120000"/>
                        </a:lnSpc>
                      </a:pPr>
                      <a:endParaRPr lang="en-GB" sz="1200">
                        <a:latin typeface="Calibri" panose="020F0502020204030204" pitchFamily="34" charset="0"/>
                        <a:cs typeface="Calibri" panose="020F0502020204030204" pitchFamily="34" charset="0"/>
                      </a:endParaRPr>
                    </a:p>
                  </a:txBody>
                  <a:tcPr marL="1579" marR="1579" marT="1579" marB="0" anchor="b"/>
                </a:tc>
                <a:tc>
                  <a:txBody>
                    <a:bodyPr/>
                    <a:lstStyle/>
                    <a:p>
                      <a:pPr algn="l" fontAlgn="b">
                        <a:lnSpc>
                          <a:spcPct val="120000"/>
                        </a:lnSpc>
                      </a:pPr>
                      <a:r>
                        <a:rPr lang="en-GB" sz="1300" u="none" strike="noStrike">
                          <a:solidFill>
                            <a:schemeClr val="accent2">
                              <a:lumMod val="75000"/>
                            </a:schemeClr>
                          </a:solidFill>
                          <a:effectLst/>
                          <a:latin typeface="Calibri" panose="020F0502020204030204" pitchFamily="34" charset="0"/>
                          <a:cs typeface="Calibri" panose="020F0502020204030204" pitchFamily="34" charset="0"/>
                        </a:rPr>
                        <a:t>Indicators for Integrating climate-related risks into financial stability monitoring and microsupervision</a:t>
                      </a:r>
                      <a:endParaRPr lang="en-GB" sz="1300" b="0" i="0" u="none" strike="noStrike">
                        <a:solidFill>
                          <a:schemeClr val="accent2">
                            <a:lumMod val="75000"/>
                          </a:schemeClr>
                        </a:solidFill>
                        <a:effectLst/>
                        <a:latin typeface="Calibri" panose="020F0502020204030204" pitchFamily="34" charset="0"/>
                        <a:cs typeface="Calibri" panose="020F0502020204030204" pitchFamily="34" charset="0"/>
                      </a:endParaRPr>
                    </a:p>
                  </a:txBody>
                  <a:tcPr marL="1579" marR="1579" marT="1579" marB="0" anchor="b"/>
                </a:tc>
                <a:tc>
                  <a:txBody>
                    <a:bodyPr/>
                    <a:lstStyle/>
                    <a:p>
                      <a:pPr algn="l" fontAlgn="b">
                        <a:lnSpc>
                          <a:spcPct val="120000"/>
                        </a:lnSpc>
                      </a:pPr>
                      <a:r>
                        <a:rPr lang="en-GB" sz="1300" u="none" strike="noStrike">
                          <a:solidFill>
                            <a:schemeClr val="accent2">
                              <a:lumMod val="75000"/>
                            </a:schemeClr>
                          </a:solidFill>
                          <a:effectLst/>
                          <a:latin typeface="Calibri" panose="020F0502020204030204" pitchFamily="34" charset="0"/>
                          <a:cs typeface="Calibri" panose="020F0502020204030204" pitchFamily="34" charset="0"/>
                        </a:rPr>
                        <a:t>to be developed </a:t>
                      </a:r>
                      <a:endParaRPr lang="en-GB" sz="1300" b="0" i="0" u="none" strike="noStrike">
                        <a:solidFill>
                          <a:schemeClr val="accent2">
                            <a:lumMod val="75000"/>
                          </a:schemeClr>
                        </a:solidFill>
                        <a:effectLst/>
                        <a:latin typeface="Calibri" panose="020F0502020204030204" pitchFamily="34" charset="0"/>
                        <a:cs typeface="Calibri" panose="020F0502020204030204" pitchFamily="34" charset="0"/>
                      </a:endParaRPr>
                    </a:p>
                  </a:txBody>
                  <a:tcPr marL="1579" marR="1579" marT="1579" marB="0" anchor="b"/>
                </a:tc>
                <a:extLst>
                  <a:ext uri="{0D108BD9-81ED-4DB2-BD59-A6C34878D82A}">
                    <a16:rowId xmlns:a16="http://schemas.microsoft.com/office/drawing/2014/main" val="3976234771"/>
                  </a:ext>
                </a:extLst>
              </a:tr>
              <a:tr h="228762">
                <a:tc gridSpan="2">
                  <a:txBody>
                    <a:bodyPr/>
                    <a:lstStyle/>
                    <a:p>
                      <a:pPr algn="l" fontAlgn="b">
                        <a:lnSpc>
                          <a:spcPct val="120000"/>
                        </a:lnSpc>
                      </a:pPr>
                      <a:r>
                        <a:rPr lang="en-GB" sz="1300" u="none" strike="noStrike">
                          <a:effectLst/>
                          <a:latin typeface="Calibri" panose="020F0502020204030204" pitchFamily="34" charset="0"/>
                          <a:cs typeface="Calibri" panose="020F0502020204030204" pitchFamily="34" charset="0"/>
                        </a:rPr>
                        <a:t>8 Negative spill-over effects of Europe's economic and industrial policies on third countries' decarbonisation pathways </a:t>
                      </a:r>
                      <a:endParaRPr lang="en-GB" sz="1300" b="1" i="0" u="none" strike="noStrike">
                        <a:solidFill>
                          <a:srgbClr val="000000"/>
                        </a:solidFill>
                        <a:effectLst/>
                        <a:latin typeface="Calibri" panose="020F0502020204030204" pitchFamily="34" charset="0"/>
                        <a:cs typeface="Calibri" panose="020F0502020204030204" pitchFamily="34" charset="0"/>
                      </a:endParaRPr>
                    </a:p>
                  </a:txBody>
                  <a:tcPr marL="1579" marR="1579" marT="1579" marB="0" anchor="b"/>
                </a:tc>
                <a:tc hMerge="1">
                  <a:txBody>
                    <a:bodyPr/>
                    <a:lstStyle/>
                    <a:p>
                      <a:endParaRPr lang="en-GB"/>
                    </a:p>
                  </a:txBody>
                  <a:tcPr/>
                </a:tc>
                <a:tc>
                  <a:txBody>
                    <a:bodyPr/>
                    <a:lstStyle/>
                    <a:p>
                      <a:pPr algn="l" fontAlgn="b">
                        <a:lnSpc>
                          <a:spcPct val="120000"/>
                        </a:lnSpc>
                      </a:pPr>
                      <a:endParaRPr lang="en-GB" sz="1300" b="0" i="0" u="none" strike="noStrike">
                        <a:solidFill>
                          <a:srgbClr val="000000"/>
                        </a:solidFill>
                        <a:effectLst/>
                        <a:latin typeface="Calibri" panose="020F0502020204030204" pitchFamily="34" charset="0"/>
                        <a:cs typeface="Calibri" panose="020F0502020204030204" pitchFamily="34" charset="0"/>
                      </a:endParaRPr>
                    </a:p>
                  </a:txBody>
                  <a:tcPr marL="1579" marR="1579" marT="1579" marB="0" anchor="b"/>
                </a:tc>
                <a:extLst>
                  <a:ext uri="{0D108BD9-81ED-4DB2-BD59-A6C34878D82A}">
                    <a16:rowId xmlns:a16="http://schemas.microsoft.com/office/drawing/2014/main" val="643745929"/>
                  </a:ext>
                </a:extLst>
              </a:tr>
              <a:tr h="234017">
                <a:tc>
                  <a:txBody>
                    <a:bodyPr/>
                    <a:lstStyle/>
                    <a:p>
                      <a:pPr>
                        <a:lnSpc>
                          <a:spcPct val="120000"/>
                        </a:lnSpc>
                      </a:pPr>
                      <a:endParaRPr lang="en-GB" sz="1200">
                        <a:latin typeface="Calibri" panose="020F0502020204030204" pitchFamily="34" charset="0"/>
                        <a:cs typeface="Calibri" panose="020F0502020204030204" pitchFamily="34" charset="0"/>
                      </a:endParaRPr>
                    </a:p>
                  </a:txBody>
                  <a:tcPr marL="1579" marR="1579" marT="1579" marB="0" anchor="b"/>
                </a:tc>
                <a:tc>
                  <a:txBody>
                    <a:bodyPr/>
                    <a:lstStyle/>
                    <a:p>
                      <a:pPr algn="l" fontAlgn="b">
                        <a:lnSpc>
                          <a:spcPct val="120000"/>
                        </a:lnSpc>
                      </a:pPr>
                      <a:r>
                        <a:rPr lang="en-GB" sz="1300" u="none" strike="noStrike">
                          <a:solidFill>
                            <a:schemeClr val="accent2">
                              <a:lumMod val="75000"/>
                            </a:schemeClr>
                          </a:solidFill>
                          <a:effectLst/>
                          <a:latin typeface="Calibri" panose="020F0502020204030204" pitchFamily="34" charset="0"/>
                          <a:cs typeface="Calibri" panose="020F0502020204030204" pitchFamily="34" charset="0"/>
                        </a:rPr>
                        <a:t>to be developed </a:t>
                      </a:r>
                      <a:endParaRPr lang="en-GB" sz="1300" b="0" i="0" u="none" strike="noStrike">
                        <a:solidFill>
                          <a:schemeClr val="accent2">
                            <a:lumMod val="75000"/>
                          </a:schemeClr>
                        </a:solidFill>
                        <a:effectLst/>
                        <a:latin typeface="Calibri" panose="020F0502020204030204" pitchFamily="34" charset="0"/>
                        <a:cs typeface="Calibri" panose="020F0502020204030204" pitchFamily="34" charset="0"/>
                      </a:endParaRPr>
                    </a:p>
                  </a:txBody>
                  <a:tcPr marL="1579" marR="1579" marT="1579" marB="0" anchor="b"/>
                </a:tc>
                <a:tc>
                  <a:txBody>
                    <a:bodyPr/>
                    <a:lstStyle/>
                    <a:p>
                      <a:pPr algn="l" fontAlgn="b">
                        <a:lnSpc>
                          <a:spcPct val="120000"/>
                        </a:lnSpc>
                      </a:pPr>
                      <a:endParaRPr lang="en-GB" sz="1300" b="0" i="0" u="none" strike="noStrike">
                        <a:solidFill>
                          <a:srgbClr val="FF0000"/>
                        </a:solidFill>
                        <a:effectLst/>
                        <a:latin typeface="Calibri" panose="020F0502020204030204" pitchFamily="34" charset="0"/>
                        <a:cs typeface="Calibri" panose="020F0502020204030204" pitchFamily="34" charset="0"/>
                      </a:endParaRPr>
                    </a:p>
                  </a:txBody>
                  <a:tcPr marL="1579" marR="1579" marT="1579" marB="0" anchor="b"/>
                </a:tc>
                <a:extLst>
                  <a:ext uri="{0D108BD9-81ED-4DB2-BD59-A6C34878D82A}">
                    <a16:rowId xmlns:a16="http://schemas.microsoft.com/office/drawing/2014/main" val="8985985"/>
                  </a:ext>
                </a:extLst>
              </a:tr>
            </a:tbl>
          </a:graphicData>
        </a:graphic>
      </p:graphicFrame>
      <p:sp>
        <p:nvSpPr>
          <p:cNvPr id="2" name="TextBox 1">
            <a:extLst>
              <a:ext uri="{FF2B5EF4-FFF2-40B4-BE49-F238E27FC236}">
                <a16:creationId xmlns:a16="http://schemas.microsoft.com/office/drawing/2014/main" id="{0EB7AB65-72ED-467C-BFBD-0492DB5749DD}"/>
              </a:ext>
            </a:extLst>
          </p:cNvPr>
          <p:cNvSpPr txBox="1"/>
          <p:nvPr/>
        </p:nvSpPr>
        <p:spPr>
          <a:xfrm>
            <a:off x="121538" y="6404515"/>
            <a:ext cx="10836561" cy="4001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Source:</a:t>
            </a:r>
            <a:r>
              <a:rPr kumimoji="0" lang="en-GB" sz="1000" b="0"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 </a:t>
            </a:r>
            <a:r>
              <a:rPr kumimoji="0" lang="en-GB" sz="1000" b="0" i="0" u="none" strike="noStrike" kern="1200" cap="none" spc="0" normalizeH="0" baseline="0" noProof="0" err="1">
                <a:ln>
                  <a:noFill/>
                </a:ln>
                <a:solidFill>
                  <a:prstClr val="black"/>
                </a:solidFill>
                <a:effectLst/>
                <a:uLnTx/>
                <a:uFillTx/>
                <a:latin typeface="Calibri" panose="020F0502020204030204" pitchFamily="34" charset="0"/>
                <a:ea typeface="+mn-ea"/>
                <a:cs typeface="Calibri" panose="020F0502020204030204" pitchFamily="34" charset="0"/>
              </a:rPr>
              <a:t>Charveriat</a:t>
            </a:r>
            <a:r>
              <a:rPr kumimoji="0" lang="en-GB" sz="1000" b="0"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 C. and </a:t>
            </a:r>
            <a:r>
              <a:rPr kumimoji="0" lang="en-GB" sz="1000" b="0" i="0" u="none" strike="noStrike" kern="1200" cap="none" spc="0" normalizeH="0" baseline="0" noProof="0" err="1">
                <a:ln>
                  <a:noFill/>
                </a:ln>
                <a:solidFill>
                  <a:prstClr val="black"/>
                </a:solidFill>
                <a:effectLst/>
                <a:uLnTx/>
                <a:uFillTx/>
                <a:latin typeface="Calibri" panose="020F0502020204030204" pitchFamily="34" charset="0"/>
                <a:ea typeface="+mn-ea"/>
                <a:cs typeface="Calibri" panose="020F0502020204030204" pitchFamily="34" charset="0"/>
              </a:rPr>
              <a:t>Bodin</a:t>
            </a:r>
            <a:r>
              <a:rPr kumimoji="0" lang="en-GB" sz="1000" b="0"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 E. (2020) Delivering the Green Deal: the role of a reformed Semester within a new sustainable growth strategy for the EU, the Institute for European Environmental Policy (IEEP). </a:t>
            </a:r>
            <a:r>
              <a:rPr kumimoji="0" lang="en-GB" sz="1000" b="0" i="0" u="none" strike="noStrike" kern="1200" cap="none" spc="0" normalizeH="0" baseline="0" noProof="0">
                <a:ln>
                  <a:noFill/>
                </a:ln>
                <a:solidFill>
                  <a:schemeClr val="bg2">
                    <a:lumMod val="25000"/>
                  </a:schemeClr>
                </a:solidFill>
                <a:effectLst/>
                <a:uLnTx/>
                <a:uFillTx/>
                <a:latin typeface="Calibri" panose="020F0502020204030204" pitchFamily="34" charset="0"/>
                <a:ea typeface="+mn-ea"/>
                <a:cs typeface="Calibri" panose="020F0502020204030204" pitchFamily="34" charset="0"/>
                <a:hlinkClick r:id="rId3">
                  <a:extLst>
                    <a:ext uri="{A12FA001-AC4F-418D-AE19-62706E023703}">
                      <ahyp:hlinkClr xmlns:ahyp="http://schemas.microsoft.com/office/drawing/2018/hyperlinkcolor" val="tx"/>
                    </a:ext>
                  </a:extLst>
                </a:hlinkClick>
              </a:rPr>
              <a:t>Link</a:t>
            </a:r>
            <a:endParaRPr kumimoji="0" lang="en-GB" sz="1000" b="0" i="0" u="none" strike="noStrike" kern="1200" cap="none" spc="0" normalizeH="0" baseline="0" noProof="0">
              <a:ln>
                <a:noFill/>
              </a:ln>
              <a:solidFill>
                <a:schemeClr val="bg2">
                  <a:lumMod val="25000"/>
                </a:schemeClr>
              </a:solidFill>
              <a:effectLst/>
              <a:uLnTx/>
              <a:uFillTx/>
              <a:latin typeface="Calibri" panose="020F0502020204030204" pitchFamily="34" charset="0"/>
              <a:ea typeface="+mn-ea"/>
              <a:cs typeface="Calibri" panose="020F0502020204030204" pitchFamily="34" charset="0"/>
            </a:endParaRPr>
          </a:p>
        </p:txBody>
      </p:sp>
      <p:sp>
        <p:nvSpPr>
          <p:cNvPr id="7" name="Title 3">
            <a:extLst>
              <a:ext uri="{FF2B5EF4-FFF2-40B4-BE49-F238E27FC236}">
                <a16:creationId xmlns:a16="http://schemas.microsoft.com/office/drawing/2014/main" id="{08BC6744-783D-4AC8-B066-E25B650001CD}"/>
              </a:ext>
            </a:extLst>
          </p:cNvPr>
          <p:cNvSpPr>
            <a:spLocks noGrp="1"/>
          </p:cNvSpPr>
          <p:nvPr>
            <p:ph type="title"/>
          </p:nvPr>
        </p:nvSpPr>
        <p:spPr>
          <a:xfrm>
            <a:off x="282019" y="103936"/>
            <a:ext cx="10515600" cy="1071418"/>
          </a:xfrm>
        </p:spPr>
        <p:txBody>
          <a:bodyPr>
            <a:normAutofit/>
          </a:bodyPr>
          <a:lstStyle/>
          <a:p>
            <a:r>
              <a:rPr lang="en-GB" sz="2800">
                <a:latin typeface="Calibri" panose="020F0502020204030204" pitchFamily="34" charset="0"/>
                <a:cs typeface="Calibri" panose="020F0502020204030204" pitchFamily="34" charset="0"/>
              </a:rPr>
              <a:t>Environmental Scoreboard proposed by IEEP (2020)</a:t>
            </a:r>
          </a:p>
        </p:txBody>
      </p:sp>
    </p:spTree>
    <p:extLst>
      <p:ext uri="{BB962C8B-B14F-4D97-AF65-F5344CB8AC3E}">
        <p14:creationId xmlns:p14="http://schemas.microsoft.com/office/powerpoint/2010/main" val="2290685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E2F2BFDF-E9F2-4569-A9F2-E1FFCB7FB82D}"/>
              </a:ext>
            </a:extLst>
          </p:cNvPr>
          <p:cNvSpPr txBox="1"/>
          <p:nvPr/>
        </p:nvSpPr>
        <p:spPr>
          <a:xfrm>
            <a:off x="4688441" y="3130106"/>
            <a:ext cx="2595433" cy="418251"/>
          </a:xfrm>
          <a:prstGeom prst="rect">
            <a:avLst/>
          </a:prstGeom>
          <a:noFill/>
        </p:spPr>
        <p:txBody>
          <a:bodyPr wrap="square" lIns="0" tIns="36000" rIns="0" bIns="0" rtlCol="0">
            <a:spAutoFit/>
          </a:bodyPr>
          <a:lstStyle/>
          <a:p>
            <a:pPr algn="r">
              <a:lnSpc>
                <a:spcPts val="1400"/>
              </a:lnSpc>
              <a:defRPr/>
            </a:pPr>
            <a:endParaRPr lang="en-US" sz="2000" b="1" spc="-100">
              <a:solidFill>
                <a:srgbClr val="000000"/>
              </a:solidFill>
              <a:latin typeface="Corbel" panose="020B0503020204020204" pitchFamily="34" charset="0"/>
            </a:endParaRPr>
          </a:p>
          <a:p>
            <a:pPr marL="0" marR="0" lvl="0" indent="0" algn="r" defTabSz="914400" rtl="0" eaLnBrk="1" fontAlgn="auto" latinLnBrk="0" hangingPunct="1">
              <a:lnSpc>
                <a:spcPts val="1400"/>
              </a:lnSpc>
              <a:spcBef>
                <a:spcPts val="0"/>
              </a:spcBef>
              <a:spcAft>
                <a:spcPts val="0"/>
              </a:spcAft>
              <a:buClrTx/>
              <a:buSzTx/>
              <a:buFontTx/>
              <a:buNone/>
              <a:tabLst/>
              <a:defRPr/>
            </a:pPr>
            <a:r>
              <a:rPr kumimoji="0" lang="en-US" sz="2000" b="1" i="0" u="none" strike="noStrike" kern="1200" cap="none" spc="-100" normalizeH="0" baseline="0" noProof="0">
                <a:ln>
                  <a:noFill/>
                </a:ln>
                <a:solidFill>
                  <a:srgbClr val="000000"/>
                </a:solidFill>
                <a:effectLst/>
                <a:uLnTx/>
                <a:uFillTx/>
                <a:latin typeface="Corbel" panose="020B0503020204020204" pitchFamily="34" charset="0"/>
                <a:ea typeface="+mn-ea"/>
                <a:cs typeface="+mn-cs"/>
              </a:rPr>
              <a:t>Berlin, September 2020</a:t>
            </a:r>
          </a:p>
        </p:txBody>
      </p:sp>
      <p:sp>
        <p:nvSpPr>
          <p:cNvPr id="3" name="Title 2">
            <a:extLst>
              <a:ext uri="{FF2B5EF4-FFF2-40B4-BE49-F238E27FC236}">
                <a16:creationId xmlns:a16="http://schemas.microsoft.com/office/drawing/2014/main" id="{200B3D2B-613A-41BE-987D-E6A1324B456D}"/>
              </a:ext>
            </a:extLst>
          </p:cNvPr>
          <p:cNvSpPr>
            <a:spLocks noGrp="1"/>
          </p:cNvSpPr>
          <p:nvPr>
            <p:ph type="ctrTitle"/>
          </p:nvPr>
        </p:nvSpPr>
        <p:spPr>
          <a:xfrm>
            <a:off x="633150" y="3950733"/>
            <a:ext cx="6798250" cy="867452"/>
          </a:xfrm>
        </p:spPr>
        <p:txBody>
          <a:bodyPr>
            <a:normAutofit/>
          </a:bodyPr>
          <a:lstStyle/>
          <a:p>
            <a:r>
              <a:rPr lang="en-US" sz="4800" dirty="0">
                <a:latin typeface="Calibri" panose="020F0502020204030204" pitchFamily="34" charset="0"/>
                <a:cs typeface="Calibri" panose="020F0502020204030204" pitchFamily="34" charset="0"/>
              </a:rPr>
              <a:t>Thank you !</a:t>
            </a:r>
            <a:endParaRPr lang="en-US" sz="4800" b="0" dirty="0">
              <a:latin typeface="Calibri" panose="020F0502020204030204" pitchFamily="34" charset="0"/>
              <a:cs typeface="Calibri" panose="020F0502020204030204" pitchFamily="34" charset="0"/>
            </a:endParaRPr>
          </a:p>
        </p:txBody>
      </p:sp>
      <p:sp>
        <p:nvSpPr>
          <p:cNvPr id="11" name="Rectangle 10">
            <a:extLst>
              <a:ext uri="{FF2B5EF4-FFF2-40B4-BE49-F238E27FC236}">
                <a16:creationId xmlns:a16="http://schemas.microsoft.com/office/drawing/2014/main" id="{6F66BF00-91D8-4508-959A-BA82D04BE6CD}"/>
              </a:ext>
            </a:extLst>
          </p:cNvPr>
          <p:cNvSpPr/>
          <p:nvPr/>
        </p:nvSpPr>
        <p:spPr>
          <a:xfrm>
            <a:off x="8157678" y="0"/>
            <a:ext cx="4034319" cy="6858000"/>
          </a:xfrm>
          <a:prstGeom prst="rect">
            <a:avLst/>
          </a:prstGeom>
          <a:solidFill>
            <a:srgbClr val="7D9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Times New Roman"/>
              <a:ea typeface="+mn-ea"/>
              <a:cs typeface="+mn-cs"/>
            </a:endParaRPr>
          </a:p>
        </p:txBody>
      </p:sp>
      <p:pic>
        <p:nvPicPr>
          <p:cNvPr id="13" name="Picture 12" descr="A picture containing drawing&#10;&#10;Description automatically generated">
            <a:extLst>
              <a:ext uri="{FF2B5EF4-FFF2-40B4-BE49-F238E27FC236}">
                <a16:creationId xmlns:a16="http://schemas.microsoft.com/office/drawing/2014/main" id="{4661D4D8-81DB-4F32-8109-F652B902248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20320" y="319751"/>
            <a:ext cx="2237358" cy="1052512"/>
          </a:xfrm>
          <a:prstGeom prst="rect">
            <a:avLst/>
          </a:prstGeom>
        </p:spPr>
      </p:pic>
      <p:sp>
        <p:nvSpPr>
          <p:cNvPr id="14" name="TextBox 13">
            <a:extLst>
              <a:ext uri="{FF2B5EF4-FFF2-40B4-BE49-F238E27FC236}">
                <a16:creationId xmlns:a16="http://schemas.microsoft.com/office/drawing/2014/main" id="{45E3B883-85AD-4E1B-A715-D038F13C68A2}"/>
              </a:ext>
            </a:extLst>
          </p:cNvPr>
          <p:cNvSpPr txBox="1"/>
          <p:nvPr/>
        </p:nvSpPr>
        <p:spPr>
          <a:xfrm>
            <a:off x="8335762" y="2048609"/>
            <a:ext cx="3678149"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a:ln>
                <a:noFill/>
              </a:ln>
              <a:solidFill>
                <a:srgbClr val="FFFFFF"/>
              </a:solidFill>
              <a:effectLst/>
              <a:uLnTx/>
              <a:uFillTx/>
              <a:latin typeface="Calibri" panose="020F0502020204030204" pitchFamily="34" charset="0"/>
              <a:ea typeface="+mn-ea"/>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a:ln>
                <a:noFill/>
              </a:ln>
              <a:solidFill>
                <a:srgbClr val="FFFFFF"/>
              </a:solidFill>
              <a:effectLst/>
              <a:uLnTx/>
              <a:uFillTx/>
              <a:latin typeface="Calibri" panose="020F0502020204030204" pitchFamily="34" charset="0"/>
              <a:ea typeface="+mn-ea"/>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a:ln>
                <a:noFill/>
              </a:ln>
              <a:solidFill>
                <a:srgbClr val="FFFFFF"/>
              </a:solidFill>
              <a:effectLst/>
              <a:uLnTx/>
              <a:uFillTx/>
              <a:latin typeface="Calibri" panose="020F0502020204030204" pitchFamily="34" charset="0"/>
              <a:ea typeface="+mn-ea"/>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4" name="TextBox 3">
            <a:extLst>
              <a:ext uri="{FF2B5EF4-FFF2-40B4-BE49-F238E27FC236}">
                <a16:creationId xmlns:a16="http://schemas.microsoft.com/office/drawing/2014/main" id="{05CEDA3B-5932-4B99-ADCE-C0859D0F2BCE}"/>
              </a:ext>
            </a:extLst>
          </p:cNvPr>
          <p:cNvSpPr txBox="1"/>
          <p:nvPr/>
        </p:nvSpPr>
        <p:spPr>
          <a:xfrm>
            <a:off x="8544669" y="5647213"/>
            <a:ext cx="3469241" cy="1231106"/>
          </a:xfrm>
          <a:prstGeom prst="rect">
            <a:avLst/>
          </a:prstGeom>
          <a:noFill/>
        </p:spPr>
        <p:txBody>
          <a:bodyPr wrap="square" rtlCol="0">
            <a:spAutoFit/>
          </a:bodyPr>
          <a:lstStyle/>
          <a:p>
            <a:pPr algn="ctr">
              <a:defRPr/>
            </a:pPr>
            <a:r>
              <a:rPr kumimoji="0" lang="en-GB"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Climate &amp; Company</a:t>
            </a:r>
          </a:p>
          <a:p>
            <a:pPr marL="0" marR="0" lvl="0" indent="0" algn="ctr" defTabSz="914400" rtl="0" eaLnBrk="1" fontAlgn="auto" latinLnBrk="0" hangingPunct="1">
              <a:spcBef>
                <a:spcPts val="0"/>
              </a:spcBef>
              <a:spcAft>
                <a:spcPts val="0"/>
              </a:spcAft>
              <a:buClrTx/>
              <a:buSzTx/>
              <a:buFontTx/>
              <a:buNone/>
              <a:tabLst/>
              <a:defRPr/>
            </a:pPr>
            <a:r>
              <a:rPr kumimoji="0" lang="en-GB"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climateandcompany.de</a:t>
            </a:r>
          </a:p>
          <a:p>
            <a:pPr marL="0" marR="0" lvl="0" indent="0" algn="ctr" defTabSz="914400" rtl="0" eaLnBrk="1" fontAlgn="auto" latinLnBrk="0" hangingPunct="1">
              <a:spcBef>
                <a:spcPts val="0"/>
              </a:spcBef>
              <a:spcAft>
                <a:spcPts val="0"/>
              </a:spcAft>
              <a:buClrTx/>
              <a:buSzTx/>
              <a:buFontTx/>
              <a:buNone/>
              <a:tabLst/>
              <a:defRPr/>
            </a:pPr>
            <a:r>
              <a:rPr kumimoji="0" lang="en-GB" b="0" i="0" u="none" strike="noStrike" kern="1200" cap="none" spc="0" normalizeH="0" baseline="0" noProof="0" dirty="0" err="1">
                <a:ln>
                  <a:noFill/>
                </a:ln>
                <a:solidFill>
                  <a:srgbClr val="FFFFFF"/>
                </a:solidFill>
                <a:effectLst/>
                <a:uLnTx/>
                <a:uFillTx/>
                <a:latin typeface="Calibri" panose="020F0502020204030204" pitchFamily="34" charset="0"/>
                <a:ea typeface="+mn-ea"/>
                <a:cs typeface="Calibri" panose="020F0502020204030204" pitchFamily="34" charset="0"/>
              </a:rPr>
              <a:t>Ahornallee</a:t>
            </a:r>
            <a:r>
              <a:rPr kumimoji="0" lang="en-GB"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 2, 12632 Berlin</a:t>
            </a:r>
          </a:p>
          <a:p>
            <a:pPr marL="0" marR="0" lvl="0" indent="0" algn="ctr" defTabSz="914400" rtl="0" eaLnBrk="1" fontAlgn="auto" latinLnBrk="0" hangingPunct="1">
              <a:spcBef>
                <a:spcPts val="0"/>
              </a:spcBef>
              <a:spcAft>
                <a:spcPts val="0"/>
              </a:spcAft>
              <a:buClrTx/>
              <a:buSzTx/>
              <a:buFontTx/>
              <a:buNone/>
              <a:tabLst/>
              <a:defRPr/>
            </a:pPr>
            <a:endParaRPr kumimoji="0" lang="en-GB" sz="20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pic>
        <p:nvPicPr>
          <p:cNvPr id="2" name="Picture 4">
            <a:extLst>
              <a:ext uri="{FF2B5EF4-FFF2-40B4-BE49-F238E27FC236}">
                <a16:creationId xmlns:a16="http://schemas.microsoft.com/office/drawing/2014/main" id="{6F7C5F24-2422-46D8-9838-4C1058EF3E6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31784" y="412281"/>
            <a:ext cx="2711640" cy="86745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 light, game&#10;&#10;Description automatically generated">
            <a:extLst>
              <a:ext uri="{FF2B5EF4-FFF2-40B4-BE49-F238E27FC236}">
                <a16:creationId xmlns:a16="http://schemas.microsoft.com/office/drawing/2014/main" id="{837106D9-048D-4AF4-8E5A-794332B9DF0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01486" y="393440"/>
            <a:ext cx="2113366" cy="771379"/>
          </a:xfrm>
          <a:prstGeom prst="rect">
            <a:avLst/>
          </a:prstGeom>
        </p:spPr>
      </p:pic>
      <p:sp>
        <p:nvSpPr>
          <p:cNvPr id="6" name="TextBox 5">
            <a:extLst>
              <a:ext uri="{FF2B5EF4-FFF2-40B4-BE49-F238E27FC236}">
                <a16:creationId xmlns:a16="http://schemas.microsoft.com/office/drawing/2014/main" id="{A559694A-DF0A-490A-9BD7-69E3E450B0A9}"/>
              </a:ext>
            </a:extLst>
          </p:cNvPr>
          <p:cNvSpPr txBox="1"/>
          <p:nvPr/>
        </p:nvSpPr>
        <p:spPr>
          <a:xfrm>
            <a:off x="98816" y="1456052"/>
            <a:ext cx="6798250" cy="338554"/>
          </a:xfrm>
          <a:prstGeom prst="rect">
            <a:avLst/>
          </a:prstGeom>
          <a:noFill/>
        </p:spPr>
        <p:txBody>
          <a:bodyPr wrap="square" rtlCol="0">
            <a:spAutoFit/>
          </a:bodyPr>
          <a:lstStyle/>
          <a:p>
            <a:pPr algn="ctr"/>
            <a:r>
              <a:rPr lang="en-GB" sz="1600" i="1">
                <a:solidFill>
                  <a:schemeClr val="bg2">
                    <a:lumMod val="50000"/>
                  </a:schemeClr>
                </a:solidFill>
              </a:rPr>
              <a:t>Project financed by the European Climate Foundation - europeanclimate.org</a:t>
            </a:r>
          </a:p>
        </p:txBody>
      </p:sp>
      <p:sp>
        <p:nvSpPr>
          <p:cNvPr id="7" name="TextBox 6">
            <a:extLst>
              <a:ext uri="{FF2B5EF4-FFF2-40B4-BE49-F238E27FC236}">
                <a16:creationId xmlns:a16="http://schemas.microsoft.com/office/drawing/2014/main" id="{FE6A579C-E1AD-470C-8ADB-75F42379D36F}"/>
              </a:ext>
            </a:extLst>
          </p:cNvPr>
          <p:cNvSpPr txBox="1"/>
          <p:nvPr/>
        </p:nvSpPr>
        <p:spPr>
          <a:xfrm>
            <a:off x="1080588" y="3940010"/>
            <a:ext cx="3469241" cy="2246769"/>
          </a:xfrm>
          <a:prstGeom prst="rect">
            <a:avLst/>
          </a:prstGeom>
          <a:noFill/>
        </p:spPr>
        <p:txBody>
          <a:bodyPr wrap="square" rtlCol="0">
            <a:spAutoFit/>
          </a:bodyPr>
          <a:lstStyle/>
          <a:p>
            <a:pPr marL="0" marR="0" lvl="0" indent="0" algn="ctr" defTabSz="914400" rtl="0" eaLnBrk="1" fontAlgn="auto" latinLnBrk="0" hangingPunct="1">
              <a:spcBef>
                <a:spcPts val="0"/>
              </a:spcBef>
              <a:spcAft>
                <a:spcPts val="0"/>
              </a:spcAft>
              <a:buClrTx/>
              <a:buSzTx/>
              <a:buFontTx/>
              <a:buNone/>
              <a:tabLst/>
              <a:defRPr/>
            </a:pPr>
            <a:endParaRPr kumimoji="0" lang="en-GB" sz="200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a:p>
            <a:pPr marL="0" marR="0" lvl="0" indent="0" algn="ctr" defTabSz="914400" rtl="0" eaLnBrk="1" fontAlgn="auto" latinLnBrk="0" hangingPunct="1">
              <a:spcBef>
                <a:spcPts val="0"/>
              </a:spcBef>
              <a:spcAft>
                <a:spcPts val="0"/>
              </a:spcAft>
              <a:buClrTx/>
              <a:buSzTx/>
              <a:buFontTx/>
              <a:buNone/>
              <a:tabLst/>
              <a:defRPr/>
            </a:pPr>
            <a:endParaRPr kumimoji="0" lang="en-GB" sz="20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a:p>
            <a:pPr marL="0" marR="0" lvl="0" indent="0" algn="ctr" defTabSz="914400" rtl="0" eaLnBrk="1" fontAlgn="auto" latinLnBrk="0" hangingPunct="1">
              <a:spcBef>
                <a:spcPts val="0"/>
              </a:spcBef>
              <a:spcAft>
                <a:spcPts val="0"/>
              </a:spcAft>
              <a:buClrTx/>
              <a:buSzTx/>
              <a:buFontTx/>
              <a:buNone/>
              <a:tabLst/>
              <a:defRPr/>
            </a:pPr>
            <a:endParaRPr kumimoji="0" lang="en-GB" sz="20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a:p>
            <a:pPr marL="0" marR="0" lvl="0" indent="0" algn="ctr" defTabSz="914400" rtl="0" eaLnBrk="1" fontAlgn="auto" latinLnBrk="0" hangingPunct="1">
              <a:spcBef>
                <a:spcPts val="0"/>
              </a:spcBef>
              <a:spcAft>
                <a:spcPts val="0"/>
              </a:spcAft>
              <a:buClrTx/>
              <a:buSzTx/>
              <a:buFontTx/>
              <a:buNone/>
              <a:tabLst/>
              <a:defRPr/>
            </a:pPr>
            <a:endParaRPr lang="en-GB" sz="2000" dirty="0">
              <a:solidFill>
                <a:srgbClr val="FFFFFF"/>
              </a:solidFill>
              <a:latin typeface="Calibri" panose="020F0502020204030204" pitchFamily="34" charset="0"/>
              <a:cs typeface="Calibri" panose="020F0502020204030204" pitchFamily="34" charset="0"/>
            </a:endParaRPr>
          </a:p>
          <a:p>
            <a:pPr marL="0" marR="0" lvl="0" indent="0" algn="ctr" defTabSz="914400" rtl="0" eaLnBrk="1" fontAlgn="auto" latinLnBrk="0" hangingPunct="1">
              <a:spcBef>
                <a:spcPts val="0"/>
              </a:spcBef>
              <a:spcAft>
                <a:spcPts val="0"/>
              </a:spcAft>
              <a:buClrTx/>
              <a:buSzTx/>
              <a:buFontTx/>
              <a:buNone/>
              <a:tabLst/>
              <a:defRPr/>
            </a:pPr>
            <a:endParaRPr kumimoji="0" lang="en-GB" sz="20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a:p>
            <a:pPr marL="0" marR="0" lvl="0" indent="0" algn="ctr" defTabSz="914400" rtl="0" eaLnBrk="1" fontAlgn="auto" latinLnBrk="0" hangingPunct="1">
              <a:spcBef>
                <a:spcPts val="0"/>
              </a:spcBef>
              <a:spcAft>
                <a:spcPts val="0"/>
              </a:spcAft>
              <a:buClrTx/>
              <a:buSzTx/>
              <a:buFontTx/>
              <a:buNone/>
              <a:tabLst/>
              <a:defRPr/>
            </a:pPr>
            <a:endParaRPr lang="en-GB" sz="2000" dirty="0">
              <a:solidFill>
                <a:srgbClr val="FFFFFF"/>
              </a:solidFill>
              <a:latin typeface="Calibri" panose="020F0502020204030204" pitchFamily="34" charset="0"/>
              <a:cs typeface="Calibri" panose="020F0502020204030204" pitchFamily="34" charset="0"/>
            </a:endParaRPr>
          </a:p>
          <a:p>
            <a:pPr marL="0" marR="0" lvl="0" indent="0" algn="ctr" defTabSz="914400" rtl="0" eaLnBrk="1" fontAlgn="auto" latinLnBrk="0" hangingPunct="1">
              <a:spcBef>
                <a:spcPts val="0"/>
              </a:spcBef>
              <a:spcAft>
                <a:spcPts val="0"/>
              </a:spcAft>
              <a:buClrTx/>
              <a:buSzTx/>
              <a:buFontTx/>
              <a:buNone/>
              <a:tabLst/>
              <a:defRPr/>
            </a:pPr>
            <a:endParaRPr kumimoji="0" lang="en-GB" sz="20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8" name="TextBox 7">
            <a:extLst>
              <a:ext uri="{FF2B5EF4-FFF2-40B4-BE49-F238E27FC236}">
                <a16:creationId xmlns:a16="http://schemas.microsoft.com/office/drawing/2014/main" id="{D4007DB1-EBBA-4A53-BB34-79DD809176E4}"/>
              </a:ext>
            </a:extLst>
          </p:cNvPr>
          <p:cNvSpPr txBox="1"/>
          <p:nvPr/>
        </p:nvSpPr>
        <p:spPr>
          <a:xfrm>
            <a:off x="8305203" y="1456052"/>
            <a:ext cx="3886797" cy="4401205"/>
          </a:xfrm>
          <a:prstGeom prst="rect">
            <a:avLst/>
          </a:prstGeom>
          <a:noFill/>
        </p:spPr>
        <p:txBody>
          <a:bodyPr wrap="square">
            <a:spAutoFit/>
          </a:bodyPr>
          <a:lstStyle/>
          <a:p>
            <a:pPr marL="0" marR="0" lvl="0" indent="0" algn="ctr" defTabSz="914400" rtl="0" eaLnBrk="1" fontAlgn="auto" latinLnBrk="0" hangingPunct="1">
              <a:spcBef>
                <a:spcPts val="0"/>
              </a:spcBef>
              <a:spcAft>
                <a:spcPts val="0"/>
              </a:spcAft>
              <a:buClrTx/>
              <a:buSzTx/>
              <a:buFontTx/>
              <a:buNone/>
              <a:tabLst/>
              <a:defRPr/>
            </a:pPr>
            <a:r>
              <a:rPr lang="en-GB" sz="2000" b="1" dirty="0">
                <a:solidFill>
                  <a:srgbClr val="FFFFFF"/>
                </a:solidFill>
                <a:latin typeface="Calibri" panose="020F0502020204030204" pitchFamily="34" charset="0"/>
                <a:cs typeface="Calibri" panose="020F0502020204030204" pitchFamily="34" charset="0"/>
              </a:rPr>
              <a:t>For questions or further information please contact:</a:t>
            </a:r>
          </a:p>
          <a:p>
            <a:pPr algn="ctr">
              <a:defRPr/>
            </a:pPr>
            <a:endParaRPr kumimoji="0" lang="en-GB" sz="20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a:p>
            <a:pPr marL="0" marR="0" lvl="0" indent="0" algn="ctr" defTabSz="914400" rtl="0" eaLnBrk="1" fontAlgn="auto" latinLnBrk="0" hangingPunct="1">
              <a:spcBef>
                <a:spcPts val="0"/>
              </a:spcBef>
              <a:spcAft>
                <a:spcPts val="0"/>
              </a:spcAft>
              <a:buClrTx/>
              <a:buSzTx/>
              <a:buFontTx/>
              <a:buNone/>
              <a:tabLst/>
              <a:defRPr/>
            </a:pPr>
            <a:endParaRPr kumimoji="0" lang="en-GB" sz="20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Ingmar Jürgens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Ingmar@climcom.de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Malte Hessenius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Malte@climcom.de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Stefanie Berendsen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Stefanie@climcom.de</a:t>
            </a:r>
          </a:p>
          <a:p>
            <a:pPr marL="0" marR="0" lvl="0" indent="0" algn="ctr" defTabSz="914400" rtl="0" eaLnBrk="1" fontAlgn="auto" latinLnBrk="0" hangingPunct="1">
              <a:spcBef>
                <a:spcPts val="0"/>
              </a:spcBef>
              <a:spcAft>
                <a:spcPts val="0"/>
              </a:spcAft>
              <a:buClrTx/>
              <a:buSzTx/>
              <a:buFontTx/>
              <a:buNone/>
              <a:tabLst/>
              <a:defRPr/>
            </a:pPr>
            <a:endParaRPr kumimoji="0" lang="en-GB" sz="20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a:p>
            <a:pPr marL="0" marR="0" lvl="0" indent="0" algn="ctr" defTabSz="914400" rtl="0" eaLnBrk="1" fontAlgn="auto" latinLnBrk="0" hangingPunct="1">
              <a:spcBef>
                <a:spcPts val="0"/>
              </a:spcBef>
              <a:spcAft>
                <a:spcPts val="0"/>
              </a:spcAft>
              <a:buClrTx/>
              <a:buSzTx/>
              <a:buFontTx/>
              <a:buNone/>
              <a:tabLst/>
              <a:defRPr/>
            </a:pPr>
            <a:endParaRPr lang="en-GB" sz="2000" dirty="0">
              <a:solidFill>
                <a:srgbClr val="FFFFFF"/>
              </a:solidFill>
              <a:latin typeface="Calibri" panose="020F0502020204030204" pitchFamily="34" charset="0"/>
              <a:cs typeface="Calibri" panose="020F0502020204030204" pitchFamily="34" charset="0"/>
            </a:endParaRPr>
          </a:p>
        </p:txBody>
      </p:sp>
      <p:pic>
        <p:nvPicPr>
          <p:cNvPr id="15" name="Grafik 14">
            <a:extLst>
              <a:ext uri="{FF2B5EF4-FFF2-40B4-BE49-F238E27FC236}">
                <a16:creationId xmlns:a16="http://schemas.microsoft.com/office/drawing/2014/main" id="{958BA9DD-7916-469F-9CDF-567AECAFE79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81389" y="5686480"/>
            <a:ext cx="2084934" cy="998021"/>
          </a:xfrm>
          <a:prstGeom prst="rect">
            <a:avLst/>
          </a:prstGeom>
        </p:spPr>
      </p:pic>
    </p:spTree>
    <p:extLst>
      <p:ext uri="{BB962C8B-B14F-4D97-AF65-F5344CB8AC3E}">
        <p14:creationId xmlns:p14="http://schemas.microsoft.com/office/powerpoint/2010/main" val="9206390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8F75671-57D8-4D34-BC8D-322C329BA1C0}"/>
              </a:ext>
            </a:extLst>
          </p:cNvPr>
          <p:cNvSpPr/>
          <p:nvPr/>
        </p:nvSpPr>
        <p:spPr>
          <a:xfrm>
            <a:off x="3045550" y="2522304"/>
            <a:ext cx="5077882" cy="1813389"/>
          </a:xfrm>
          <a:prstGeom prst="rect">
            <a:avLst/>
          </a:prstGeom>
          <a:solidFill>
            <a:srgbClr val="7D9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Times New Roman"/>
              <a:ea typeface="+mn-ea"/>
              <a:cs typeface="+mn-cs"/>
            </a:endParaRPr>
          </a:p>
        </p:txBody>
      </p:sp>
      <p:sp>
        <p:nvSpPr>
          <p:cNvPr id="10" name="Titel 9">
            <a:extLst>
              <a:ext uri="{FF2B5EF4-FFF2-40B4-BE49-F238E27FC236}">
                <a16:creationId xmlns:a16="http://schemas.microsoft.com/office/drawing/2014/main" id="{735FA301-34CF-4814-8FC8-A5E103F5015B}"/>
              </a:ext>
            </a:extLst>
          </p:cNvPr>
          <p:cNvSpPr>
            <a:spLocks noGrp="1"/>
          </p:cNvSpPr>
          <p:nvPr>
            <p:ph type="title"/>
          </p:nvPr>
        </p:nvSpPr>
        <p:spPr>
          <a:xfrm>
            <a:off x="3984838" y="3241181"/>
            <a:ext cx="5077882" cy="375637"/>
          </a:xfrm>
        </p:spPr>
        <p:txBody>
          <a:bodyPr>
            <a:normAutofit fontScale="90000"/>
          </a:bodyPr>
          <a:lstStyle/>
          <a:p>
            <a:r>
              <a:rPr lang="en-US" sz="3600">
                <a:solidFill>
                  <a:schemeClr val="bg1"/>
                </a:solidFill>
                <a:latin typeface="+mn-lt"/>
              </a:rPr>
              <a:t>Additional Slides</a:t>
            </a:r>
          </a:p>
        </p:txBody>
      </p:sp>
    </p:spTree>
    <p:extLst>
      <p:ext uri="{BB962C8B-B14F-4D97-AF65-F5344CB8AC3E}">
        <p14:creationId xmlns:p14="http://schemas.microsoft.com/office/powerpoint/2010/main" val="1413551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13D310C4-B43E-479F-B7AA-77F4351CD2ED}"/>
              </a:ext>
            </a:extLst>
          </p:cNvPr>
          <p:cNvSpPr>
            <a:spLocks noGrp="1"/>
          </p:cNvSpPr>
          <p:nvPr>
            <p:ph type="title"/>
          </p:nvPr>
        </p:nvSpPr>
        <p:spPr>
          <a:xfrm>
            <a:off x="404051" y="211782"/>
            <a:ext cx="9536909" cy="1006475"/>
          </a:xfrm>
        </p:spPr>
        <p:txBody>
          <a:bodyPr>
            <a:normAutofit/>
          </a:bodyPr>
          <a:lstStyle/>
          <a:p>
            <a:r>
              <a:rPr lang="en-US" sz="2800" dirty="0"/>
              <a:t>Delivering the Green Deal</a:t>
            </a:r>
          </a:p>
        </p:txBody>
      </p:sp>
      <p:grpSp>
        <p:nvGrpSpPr>
          <p:cNvPr id="8" name="Group 3">
            <a:extLst>
              <a:ext uri="{FF2B5EF4-FFF2-40B4-BE49-F238E27FC236}">
                <a16:creationId xmlns:a16="http://schemas.microsoft.com/office/drawing/2014/main" id="{8D20D8C2-D6D0-4EC9-BF51-64EF1534BC5B}"/>
              </a:ext>
            </a:extLst>
          </p:cNvPr>
          <p:cNvGrpSpPr/>
          <p:nvPr/>
        </p:nvGrpSpPr>
        <p:grpSpPr>
          <a:xfrm>
            <a:off x="938313" y="1563792"/>
            <a:ext cx="9495408" cy="4790369"/>
            <a:chOff x="291041" y="1378857"/>
            <a:chExt cx="9495408" cy="4790369"/>
          </a:xfrm>
        </p:grpSpPr>
        <p:sp>
          <p:nvSpPr>
            <p:cNvPr id="9" name="Textplatzhalter 6">
              <a:extLst>
                <a:ext uri="{FF2B5EF4-FFF2-40B4-BE49-F238E27FC236}">
                  <a16:creationId xmlns:a16="http://schemas.microsoft.com/office/drawing/2014/main" id="{783F69D9-E21D-426C-9325-31298DFD2B4B}"/>
                </a:ext>
              </a:extLst>
            </p:cNvPr>
            <p:cNvSpPr txBox="1">
              <a:spLocks/>
            </p:cNvSpPr>
            <p:nvPr/>
          </p:nvSpPr>
          <p:spPr bwMode="gray">
            <a:xfrm>
              <a:off x="2991998" y="1378857"/>
              <a:ext cx="1849531" cy="730081"/>
            </a:xfrm>
            <a:prstGeom prst="rect">
              <a:avLst/>
            </a:prstGeom>
            <a:solidFill>
              <a:schemeClr val="bg1">
                <a:lumMod val="75000"/>
              </a:schemeClr>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b="1">
                  <a:latin typeface="Calibri" panose="020F0502020204030204" pitchFamily="34" charset="0"/>
                  <a:cs typeface="Calibri" panose="020F0502020204030204" pitchFamily="34" charset="0"/>
                </a:rPr>
                <a:t>Financing</a:t>
              </a:r>
            </a:p>
          </p:txBody>
        </p:sp>
        <p:sp>
          <p:nvSpPr>
            <p:cNvPr id="10" name="Textplatzhalter 6">
              <a:extLst>
                <a:ext uri="{FF2B5EF4-FFF2-40B4-BE49-F238E27FC236}">
                  <a16:creationId xmlns:a16="http://schemas.microsoft.com/office/drawing/2014/main" id="{454A254A-E18E-4218-B65D-37E0A766CBAB}"/>
                </a:ext>
              </a:extLst>
            </p:cNvPr>
            <p:cNvSpPr txBox="1">
              <a:spLocks/>
            </p:cNvSpPr>
            <p:nvPr/>
          </p:nvSpPr>
          <p:spPr bwMode="gray">
            <a:xfrm>
              <a:off x="5240489" y="1386523"/>
              <a:ext cx="2109983" cy="730081"/>
            </a:xfrm>
            <a:prstGeom prst="rect">
              <a:avLst/>
            </a:prstGeom>
            <a:solidFill>
              <a:schemeClr val="bg1">
                <a:lumMod val="75000"/>
              </a:schemeClr>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b="1">
                  <a:latin typeface="Calibri" panose="020F0502020204030204" pitchFamily="34" charset="0"/>
                  <a:cs typeface="Calibri" panose="020F0502020204030204" pitchFamily="34" charset="0"/>
                </a:rPr>
                <a:t>Capacity building </a:t>
              </a:r>
            </a:p>
          </p:txBody>
        </p:sp>
        <p:sp>
          <p:nvSpPr>
            <p:cNvPr id="11" name="Textplatzhalter 6">
              <a:extLst>
                <a:ext uri="{FF2B5EF4-FFF2-40B4-BE49-F238E27FC236}">
                  <a16:creationId xmlns:a16="http://schemas.microsoft.com/office/drawing/2014/main" id="{3D5B9EFA-A4B0-4328-811B-C5D56ADD4C1C}"/>
                </a:ext>
              </a:extLst>
            </p:cNvPr>
            <p:cNvSpPr txBox="1">
              <a:spLocks/>
            </p:cNvSpPr>
            <p:nvPr/>
          </p:nvSpPr>
          <p:spPr bwMode="gray">
            <a:xfrm>
              <a:off x="291041" y="2295109"/>
              <a:ext cx="2014009" cy="558302"/>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a:latin typeface="Calibri" panose="020F0502020204030204" pitchFamily="34" charset="0"/>
                  <a:cs typeface="Calibri" panose="020F0502020204030204" pitchFamily="34" charset="0"/>
                </a:rPr>
                <a:t>Climate neutrality and just transition</a:t>
              </a:r>
              <a:endParaRPr lang="en-US" sz="1800" b="1">
                <a:latin typeface="Calibri" panose="020F0502020204030204" pitchFamily="34" charset="0"/>
                <a:cs typeface="Calibri" panose="020F0502020204030204" pitchFamily="34" charset="0"/>
              </a:endParaRPr>
            </a:p>
          </p:txBody>
        </p:sp>
        <p:sp>
          <p:nvSpPr>
            <p:cNvPr id="12" name="Textplatzhalter 6">
              <a:extLst>
                <a:ext uri="{FF2B5EF4-FFF2-40B4-BE49-F238E27FC236}">
                  <a16:creationId xmlns:a16="http://schemas.microsoft.com/office/drawing/2014/main" id="{1C256C16-FC55-45AA-BD75-EAE4F896B83B}"/>
                </a:ext>
              </a:extLst>
            </p:cNvPr>
            <p:cNvSpPr txBox="1">
              <a:spLocks/>
            </p:cNvSpPr>
            <p:nvPr/>
          </p:nvSpPr>
          <p:spPr bwMode="gray">
            <a:xfrm>
              <a:off x="291041" y="2990386"/>
              <a:ext cx="2014009" cy="664539"/>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a:latin typeface="Calibri" panose="020F0502020204030204" pitchFamily="34" charset="0"/>
                  <a:cs typeface="Calibri" panose="020F0502020204030204" pitchFamily="34" charset="0"/>
                </a:rPr>
                <a:t>Resilient recovery and competitiveness</a:t>
              </a:r>
              <a:endParaRPr lang="en-US" sz="1800" b="1">
                <a:latin typeface="Calibri" panose="020F0502020204030204" pitchFamily="34" charset="0"/>
                <a:cs typeface="Calibri" panose="020F0502020204030204" pitchFamily="34" charset="0"/>
              </a:endParaRPr>
            </a:p>
          </p:txBody>
        </p:sp>
        <p:sp>
          <p:nvSpPr>
            <p:cNvPr id="13" name="Textplatzhalter 6">
              <a:extLst>
                <a:ext uri="{FF2B5EF4-FFF2-40B4-BE49-F238E27FC236}">
                  <a16:creationId xmlns:a16="http://schemas.microsoft.com/office/drawing/2014/main" id="{CFBD3851-EF39-4691-9A10-35461A1984B5}"/>
                </a:ext>
              </a:extLst>
            </p:cNvPr>
            <p:cNvSpPr txBox="1">
              <a:spLocks/>
            </p:cNvSpPr>
            <p:nvPr/>
          </p:nvSpPr>
          <p:spPr bwMode="gray">
            <a:xfrm>
              <a:off x="2988846" y="2314424"/>
              <a:ext cx="1849530" cy="1351925"/>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b="1">
                  <a:latin typeface="Calibri" panose="020F0502020204030204" pitchFamily="34" charset="0"/>
                  <a:cs typeface="Calibri" panose="020F0502020204030204" pitchFamily="34" charset="0"/>
                </a:rPr>
                <a:t>MFF and RRF</a:t>
              </a:r>
            </a:p>
          </p:txBody>
        </p:sp>
        <p:sp>
          <p:nvSpPr>
            <p:cNvPr id="14" name="Textplatzhalter 6">
              <a:extLst>
                <a:ext uri="{FF2B5EF4-FFF2-40B4-BE49-F238E27FC236}">
                  <a16:creationId xmlns:a16="http://schemas.microsoft.com/office/drawing/2014/main" id="{4EB52329-7FEE-44CC-A931-A44B3B8C2A9E}"/>
                </a:ext>
              </a:extLst>
            </p:cNvPr>
            <p:cNvSpPr txBox="1">
              <a:spLocks/>
            </p:cNvSpPr>
            <p:nvPr/>
          </p:nvSpPr>
          <p:spPr bwMode="gray">
            <a:xfrm>
              <a:off x="291041" y="1378857"/>
              <a:ext cx="2014009" cy="652669"/>
            </a:xfrm>
            <a:prstGeom prst="rect">
              <a:avLst/>
            </a:prstGeom>
            <a:solidFill>
              <a:schemeClr val="bg1">
                <a:lumMod val="75000"/>
              </a:schemeClr>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b="1">
                  <a:latin typeface="Calibri" panose="020F0502020204030204" pitchFamily="34" charset="0"/>
                  <a:cs typeface="Calibri" panose="020F0502020204030204" pitchFamily="34" charset="0"/>
                </a:rPr>
                <a:t>Goal</a:t>
              </a:r>
            </a:p>
          </p:txBody>
        </p:sp>
        <p:sp>
          <p:nvSpPr>
            <p:cNvPr id="15" name="Gleichschenkliges Dreieck 14">
              <a:extLst>
                <a:ext uri="{FF2B5EF4-FFF2-40B4-BE49-F238E27FC236}">
                  <a16:creationId xmlns:a16="http://schemas.microsoft.com/office/drawing/2014/main" id="{8FD19DEA-EAF3-4DAF-B437-48CE284BA726}"/>
                </a:ext>
              </a:extLst>
            </p:cNvPr>
            <p:cNvSpPr/>
            <p:nvPr/>
          </p:nvSpPr>
          <p:spPr bwMode="gray">
            <a:xfrm rot="5400000">
              <a:off x="1881283" y="2866660"/>
              <a:ext cx="1359816" cy="216714"/>
            </a:xfrm>
            <a:prstGeom prst="triangle">
              <a:avLst/>
            </a:prstGeom>
            <a:solidFill>
              <a:srgbClr val="7D969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tx1"/>
                </a:solidFill>
              </a:endParaRPr>
            </a:p>
          </p:txBody>
        </p:sp>
        <p:sp>
          <p:nvSpPr>
            <p:cNvPr id="16" name="Textplatzhalter 6">
              <a:extLst>
                <a:ext uri="{FF2B5EF4-FFF2-40B4-BE49-F238E27FC236}">
                  <a16:creationId xmlns:a16="http://schemas.microsoft.com/office/drawing/2014/main" id="{CE59B3E7-9BBF-4F9A-BF14-2381655C6AF4}"/>
                </a:ext>
              </a:extLst>
            </p:cNvPr>
            <p:cNvSpPr txBox="1">
              <a:spLocks/>
            </p:cNvSpPr>
            <p:nvPr/>
          </p:nvSpPr>
          <p:spPr bwMode="gray">
            <a:xfrm>
              <a:off x="7706514" y="4785364"/>
              <a:ext cx="2079934" cy="1383862"/>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a:latin typeface="Calibri" panose="020F0502020204030204" pitchFamily="34" charset="0"/>
                  <a:cs typeface="Calibri" panose="020F0502020204030204" pitchFamily="34" charset="0"/>
                </a:rPr>
                <a:t>Re-calibrate the European Semester for the Green Deal</a:t>
              </a:r>
            </a:p>
          </p:txBody>
        </p:sp>
        <p:sp>
          <p:nvSpPr>
            <p:cNvPr id="17" name="Textplatzhalter 6">
              <a:extLst>
                <a:ext uri="{FF2B5EF4-FFF2-40B4-BE49-F238E27FC236}">
                  <a16:creationId xmlns:a16="http://schemas.microsoft.com/office/drawing/2014/main" id="{7BF15EC0-AEE0-4FFA-B873-1D9DE643A4BD}"/>
                </a:ext>
              </a:extLst>
            </p:cNvPr>
            <p:cNvSpPr txBox="1">
              <a:spLocks/>
            </p:cNvSpPr>
            <p:nvPr/>
          </p:nvSpPr>
          <p:spPr bwMode="gray">
            <a:xfrm>
              <a:off x="2987498" y="4785364"/>
              <a:ext cx="1850878" cy="1383862"/>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a:latin typeface="Calibri" panose="020F0502020204030204" pitchFamily="34" charset="0"/>
                  <a:cs typeface="Calibri" panose="020F0502020204030204" pitchFamily="34" charset="0"/>
                </a:rPr>
                <a:t>MFF and RRF aligned with the Green Deal</a:t>
              </a:r>
            </a:p>
          </p:txBody>
        </p:sp>
        <p:sp>
          <p:nvSpPr>
            <p:cNvPr id="18" name="Textplatzhalter 6">
              <a:extLst>
                <a:ext uri="{FF2B5EF4-FFF2-40B4-BE49-F238E27FC236}">
                  <a16:creationId xmlns:a16="http://schemas.microsoft.com/office/drawing/2014/main" id="{6601016D-760A-440F-8EF8-ABD8DA3E1AD1}"/>
                </a:ext>
              </a:extLst>
            </p:cNvPr>
            <p:cNvSpPr txBox="1">
              <a:spLocks/>
            </p:cNvSpPr>
            <p:nvPr/>
          </p:nvSpPr>
          <p:spPr bwMode="gray">
            <a:xfrm>
              <a:off x="5234184" y="4773932"/>
              <a:ext cx="2116287" cy="1383862"/>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err="1">
                  <a:latin typeface="Calibri" panose="020F0502020204030204" pitchFamily="34" charset="0"/>
                  <a:cs typeface="Calibri" panose="020F0502020204030204" pitchFamily="34" charset="0"/>
                </a:rPr>
                <a:t>Mobilise</a:t>
              </a:r>
              <a:r>
                <a:rPr lang="en-US" sz="1800">
                  <a:latin typeface="Calibri" panose="020F0502020204030204" pitchFamily="34" charset="0"/>
                  <a:cs typeface="Calibri" panose="020F0502020204030204" pitchFamily="34" charset="0"/>
                </a:rPr>
                <a:t> DG Reform to support MS with green investment</a:t>
              </a:r>
            </a:p>
          </p:txBody>
        </p:sp>
        <p:sp>
          <p:nvSpPr>
            <p:cNvPr id="19" name="Textplatzhalter 6">
              <a:extLst>
                <a:ext uri="{FF2B5EF4-FFF2-40B4-BE49-F238E27FC236}">
                  <a16:creationId xmlns:a16="http://schemas.microsoft.com/office/drawing/2014/main" id="{11D1DAC7-BE67-4386-9AD8-C56F451F87E1}"/>
                </a:ext>
              </a:extLst>
            </p:cNvPr>
            <p:cNvSpPr txBox="1">
              <a:spLocks/>
            </p:cNvSpPr>
            <p:nvPr/>
          </p:nvSpPr>
          <p:spPr bwMode="gray">
            <a:xfrm>
              <a:off x="5234184" y="2314424"/>
              <a:ext cx="2119441" cy="1351925"/>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a:latin typeface="Calibri" panose="020F0502020204030204" pitchFamily="34" charset="0"/>
                  <a:cs typeface="Calibri" panose="020F0502020204030204" pitchFamily="34" charset="0"/>
                </a:rPr>
                <a:t>DG REFORM</a:t>
              </a:r>
            </a:p>
          </p:txBody>
        </p:sp>
        <p:sp>
          <p:nvSpPr>
            <p:cNvPr id="20" name="Textplatzhalter 6">
              <a:extLst>
                <a:ext uri="{FF2B5EF4-FFF2-40B4-BE49-F238E27FC236}">
                  <a16:creationId xmlns:a16="http://schemas.microsoft.com/office/drawing/2014/main" id="{1419A898-A234-4CF7-88FF-981438EDEFFE}"/>
                </a:ext>
              </a:extLst>
            </p:cNvPr>
            <p:cNvSpPr txBox="1">
              <a:spLocks/>
            </p:cNvSpPr>
            <p:nvPr/>
          </p:nvSpPr>
          <p:spPr bwMode="gray">
            <a:xfrm>
              <a:off x="7598492" y="1382548"/>
              <a:ext cx="2187956" cy="722697"/>
            </a:xfrm>
            <a:prstGeom prst="rect">
              <a:avLst/>
            </a:prstGeom>
            <a:solidFill>
              <a:schemeClr val="bg1">
                <a:lumMod val="75000"/>
              </a:schemeClr>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b="1">
                  <a:latin typeface="Calibri" panose="020F0502020204030204" pitchFamily="34" charset="0"/>
                  <a:cs typeface="Calibri" panose="020F0502020204030204" pitchFamily="34" charset="0"/>
                </a:rPr>
                <a:t>Regulation &amp; Structural Reforms</a:t>
              </a:r>
            </a:p>
          </p:txBody>
        </p:sp>
        <p:sp>
          <p:nvSpPr>
            <p:cNvPr id="21" name="Textplatzhalter 6">
              <a:extLst>
                <a:ext uri="{FF2B5EF4-FFF2-40B4-BE49-F238E27FC236}">
                  <a16:creationId xmlns:a16="http://schemas.microsoft.com/office/drawing/2014/main" id="{09C07F36-5F22-4699-9254-A69D124B839D}"/>
                </a:ext>
              </a:extLst>
            </p:cNvPr>
            <p:cNvSpPr txBox="1">
              <a:spLocks/>
            </p:cNvSpPr>
            <p:nvPr/>
          </p:nvSpPr>
          <p:spPr bwMode="gray">
            <a:xfrm>
              <a:off x="7615759" y="2314424"/>
              <a:ext cx="2170690" cy="1351925"/>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b="1">
                  <a:latin typeface="Calibri" panose="020F0502020204030204" pitchFamily="34" charset="0"/>
                  <a:cs typeface="Calibri" panose="020F0502020204030204" pitchFamily="34" charset="0"/>
                </a:rPr>
                <a:t>European Semester: CSRs, AMR, MIP</a:t>
              </a:r>
            </a:p>
            <a:p>
              <a:pPr algn="ctr"/>
              <a:r>
                <a:rPr lang="en-US" sz="1800" b="1">
                  <a:latin typeface="Calibri" panose="020F0502020204030204" pitchFamily="34" charset="0"/>
                  <a:cs typeface="Calibri" panose="020F0502020204030204" pitchFamily="34" charset="0"/>
                </a:rPr>
                <a:t>Energy Union</a:t>
              </a:r>
            </a:p>
          </p:txBody>
        </p:sp>
        <p:sp>
          <p:nvSpPr>
            <p:cNvPr id="22" name="Textfeld 21">
              <a:extLst>
                <a:ext uri="{FF2B5EF4-FFF2-40B4-BE49-F238E27FC236}">
                  <a16:creationId xmlns:a16="http://schemas.microsoft.com/office/drawing/2014/main" id="{22E39687-C45D-4D4E-9476-BC22BE58AD35}"/>
                </a:ext>
              </a:extLst>
            </p:cNvPr>
            <p:cNvSpPr txBox="1"/>
            <p:nvPr/>
          </p:nvSpPr>
          <p:spPr>
            <a:xfrm flipH="1">
              <a:off x="2987498" y="4019550"/>
              <a:ext cx="6798950" cy="379078"/>
            </a:xfrm>
            <a:prstGeom prst="rect">
              <a:avLst/>
            </a:prstGeom>
            <a:noFill/>
            <a:ln>
              <a:solidFill>
                <a:schemeClr val="tx1"/>
              </a:solidFill>
              <a:prstDash val="dash"/>
            </a:ln>
          </p:spPr>
          <p:txBody>
            <a:bodyPr wrap="square" rtlCol="0">
              <a:spAutoFit/>
            </a:bodyPr>
            <a:lstStyle/>
            <a:p>
              <a:pPr algn="ctr"/>
              <a:r>
                <a:rPr lang="en-US" b="1">
                  <a:latin typeface="Calibri" panose="020F0502020204030204" pitchFamily="34" charset="0"/>
                  <a:cs typeface="Calibri" panose="020F0502020204030204" pitchFamily="34" charset="0"/>
                </a:rPr>
                <a:t>Integrated governance for policy coherence</a:t>
              </a:r>
            </a:p>
          </p:txBody>
        </p:sp>
      </p:grpSp>
    </p:spTree>
    <p:extLst>
      <p:ext uri="{BB962C8B-B14F-4D97-AF65-F5344CB8AC3E}">
        <p14:creationId xmlns:p14="http://schemas.microsoft.com/office/powerpoint/2010/main" val="13824655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B3EE4C-8208-4E07-A0A0-42B1DF6351E7}"/>
              </a:ext>
            </a:extLst>
          </p:cNvPr>
          <p:cNvSpPr>
            <a:spLocks noGrp="1"/>
          </p:cNvSpPr>
          <p:nvPr>
            <p:ph type="title" idx="4294967295"/>
          </p:nvPr>
        </p:nvSpPr>
        <p:spPr>
          <a:xfrm>
            <a:off x="102781" y="223748"/>
            <a:ext cx="4519613" cy="1214633"/>
          </a:xfrm>
        </p:spPr>
        <p:txBody>
          <a:bodyPr>
            <a:noAutofit/>
          </a:bodyPr>
          <a:lstStyle/>
          <a:p>
            <a:pPr defTabSz="609585">
              <a:lnSpc>
                <a:spcPct val="100000"/>
              </a:lnSpc>
            </a:pPr>
            <a:r>
              <a:rPr lang="de-DE" sz="2000" b="1">
                <a:solidFill>
                  <a:schemeClr val="bg2">
                    <a:lumMod val="25000"/>
                  </a:schemeClr>
                </a:solidFill>
                <a:latin typeface="Calibri"/>
                <a:cs typeface="Calibri"/>
              </a:rPr>
              <a:t>Without strong guidance and governance, national implementation incoherent</a:t>
            </a:r>
            <a:r>
              <a:rPr lang="de-DE" sz="2000">
                <a:solidFill>
                  <a:schemeClr val="bg2">
                    <a:lumMod val="25000"/>
                  </a:schemeClr>
                </a:solidFill>
                <a:latin typeface="Calibri"/>
                <a:cs typeface="Calibri"/>
              </a:rPr>
              <a:t> </a:t>
            </a:r>
            <a:br>
              <a:rPr lang="de-DE" sz="1800">
                <a:solidFill>
                  <a:schemeClr val="bg2">
                    <a:lumMod val="25000"/>
                  </a:schemeClr>
                </a:solidFill>
                <a:latin typeface="Calibri"/>
                <a:cs typeface="Calibri"/>
              </a:rPr>
            </a:br>
            <a:r>
              <a:rPr lang="de-DE" sz="1800">
                <a:solidFill>
                  <a:schemeClr val="bg2">
                    <a:lumMod val="25000"/>
                  </a:schemeClr>
                </a:solidFill>
                <a:latin typeface="Calibri"/>
                <a:cs typeface="Calibri"/>
              </a:rPr>
              <a:t>Example: Investment chapter of the National Energy and Climate Plans </a:t>
            </a:r>
          </a:p>
        </p:txBody>
      </p:sp>
      <p:sp>
        <p:nvSpPr>
          <p:cNvPr id="3" name="Inhaltsplatzhalter 2">
            <a:extLst>
              <a:ext uri="{FF2B5EF4-FFF2-40B4-BE49-F238E27FC236}">
                <a16:creationId xmlns:a16="http://schemas.microsoft.com/office/drawing/2014/main" id="{268DB856-0242-4A6F-98D4-14619410A289}"/>
              </a:ext>
            </a:extLst>
          </p:cNvPr>
          <p:cNvSpPr>
            <a:spLocks noGrp="1"/>
          </p:cNvSpPr>
          <p:nvPr>
            <p:ph idx="4294967295"/>
          </p:nvPr>
        </p:nvSpPr>
        <p:spPr>
          <a:xfrm>
            <a:off x="246856" y="1705510"/>
            <a:ext cx="4024818" cy="2375289"/>
          </a:xfrm>
          <a:ln w="9525">
            <a:solidFill>
              <a:schemeClr val="bg1">
                <a:lumMod val="65000"/>
              </a:schemeClr>
            </a:solidFill>
          </a:ln>
        </p:spPr>
        <p:txBody>
          <a:bodyPr vert="horz" lIns="91440" tIns="45720" rIns="91440" bIns="45720" rtlCol="0" anchor="t">
            <a:noAutofit/>
          </a:bodyPr>
          <a:lstStyle/>
          <a:p>
            <a:pPr marL="0" indent="0">
              <a:buNone/>
            </a:pPr>
            <a:r>
              <a:rPr lang="de-DE" sz="1800" b="1" u="sng">
                <a:latin typeface="Calibri"/>
                <a:cs typeface="Calibri"/>
              </a:rPr>
              <a:t>Relevance</a:t>
            </a:r>
          </a:p>
          <a:p>
            <a:pPr>
              <a:lnSpc>
                <a:spcPct val="100000"/>
              </a:lnSpc>
              <a:buClr>
                <a:schemeClr val="tx1">
                  <a:lumMod val="85000"/>
                  <a:lumOff val="15000"/>
                </a:schemeClr>
              </a:buClr>
            </a:pPr>
            <a:r>
              <a:rPr lang="de-DE" sz="1800">
                <a:latin typeface="Calibri"/>
                <a:cs typeface="Arial"/>
              </a:rPr>
              <a:t>NECPs key document to reach climate targets</a:t>
            </a:r>
          </a:p>
          <a:p>
            <a:pPr>
              <a:lnSpc>
                <a:spcPct val="100000"/>
              </a:lnSpc>
              <a:buClr>
                <a:schemeClr val="tx1">
                  <a:lumMod val="85000"/>
                  <a:lumOff val="15000"/>
                </a:schemeClr>
              </a:buClr>
            </a:pPr>
            <a:r>
              <a:rPr lang="de-DE" sz="1800">
                <a:latin typeface="Calibri"/>
                <a:cs typeface="Arial"/>
              </a:rPr>
              <a:t>Analysis of final NECPs reveals low quality</a:t>
            </a:r>
          </a:p>
          <a:p>
            <a:pPr>
              <a:lnSpc>
                <a:spcPct val="100000"/>
              </a:lnSpc>
              <a:buClr>
                <a:schemeClr val="tx1">
                  <a:lumMod val="85000"/>
                  <a:lumOff val="15000"/>
                </a:schemeClr>
              </a:buClr>
            </a:pPr>
            <a:r>
              <a:rPr lang="de-DE" sz="1800">
                <a:latin typeface="Calibri"/>
                <a:cs typeface="Arial"/>
              </a:rPr>
              <a:t>Inconsitencies between financing chapters of different countries </a:t>
            </a:r>
          </a:p>
        </p:txBody>
      </p:sp>
      <p:sp>
        <p:nvSpPr>
          <p:cNvPr id="4" name="Inhaltsplatzhalter 2">
            <a:extLst>
              <a:ext uri="{FF2B5EF4-FFF2-40B4-BE49-F238E27FC236}">
                <a16:creationId xmlns:a16="http://schemas.microsoft.com/office/drawing/2014/main" id="{6B847025-629A-4745-A64C-1B286F401B9B}"/>
              </a:ext>
            </a:extLst>
          </p:cNvPr>
          <p:cNvSpPr txBox="1">
            <a:spLocks/>
          </p:cNvSpPr>
          <p:nvPr/>
        </p:nvSpPr>
        <p:spPr>
          <a:xfrm>
            <a:off x="247938" y="4222680"/>
            <a:ext cx="4024818" cy="2532840"/>
          </a:xfrm>
          <a:prstGeom prst="rect">
            <a:avLst/>
          </a:prstGeom>
          <a:ln>
            <a:solidFill>
              <a:schemeClr val="bg1">
                <a:lumMod val="65000"/>
              </a:schemeClr>
            </a:solidFill>
          </a:ln>
        </p:spPr>
        <p:txBody>
          <a:bodyPr vert="horz" lIns="91440" tIns="45720" rIns="91440" bIns="45720" rtlCol="0" anchor="t">
            <a:noAutofit/>
          </a:bodyPr>
          <a:lst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900"/>
              </a:spcBef>
              <a:spcAft>
                <a:spcPts val="0"/>
              </a:spcAft>
              <a:buClr>
                <a:prstClr val="black">
                  <a:lumMod val="85000"/>
                  <a:lumOff val="15000"/>
                </a:prstClr>
              </a:buClr>
              <a:buSzTx/>
              <a:buFont typeface="Garamond" pitchFamily="18" charset="0"/>
              <a:buNone/>
              <a:tabLst/>
              <a:defRPr/>
            </a:pPr>
            <a:r>
              <a:rPr kumimoji="0" lang="de-DE" b="1" i="0" u="sng" strike="noStrike" kern="1200" cap="none" spc="0" normalizeH="0" baseline="0" noProof="0">
                <a:ln>
                  <a:noFill/>
                </a:ln>
                <a:solidFill>
                  <a:prstClr val="black"/>
                </a:solidFill>
                <a:effectLst/>
                <a:uLnTx/>
                <a:uFillTx/>
                <a:latin typeface="Calibri"/>
                <a:ea typeface="+mn-ea"/>
                <a:cs typeface="Calibri"/>
              </a:rPr>
              <a:t>Course of Action </a:t>
            </a:r>
          </a:p>
          <a:p>
            <a:pPr marL="228600" marR="0" lvl="0" indent="-228600" algn="l" defTabSz="914400" rtl="0" eaLnBrk="1" fontAlgn="auto" latinLnBrk="0" hangingPunct="1">
              <a:lnSpc>
                <a:spcPct val="100000"/>
              </a:lnSpc>
              <a:spcBef>
                <a:spcPts val="1000"/>
              </a:spcBef>
              <a:spcAft>
                <a:spcPts val="0"/>
              </a:spcAft>
              <a:buClr>
                <a:prstClr val="black">
                  <a:lumMod val="85000"/>
                  <a:lumOff val="15000"/>
                </a:prstClr>
              </a:buClr>
              <a:buSzTx/>
              <a:buFont typeface="Arial" panose="020B0604020202020204" pitchFamily="34" charset="0"/>
              <a:buChar char="•"/>
              <a:tabLst/>
              <a:defRPr/>
            </a:pPr>
            <a:r>
              <a:rPr kumimoji="0" lang="de-DE" b="0" i="0" u="none" strike="noStrike" kern="1200" cap="none" spc="0" normalizeH="0" baseline="0" noProof="0">
                <a:ln>
                  <a:noFill/>
                </a:ln>
                <a:solidFill>
                  <a:prstClr val="black"/>
                </a:solidFill>
                <a:effectLst/>
                <a:uLnTx/>
                <a:uFillTx/>
                <a:latin typeface="Calibri"/>
                <a:ea typeface="+mn-ea"/>
                <a:cs typeface="Arial"/>
              </a:rPr>
              <a:t>Build connections between the European Semester, NECP-relevant ministries, scientific community and financial sector</a:t>
            </a:r>
          </a:p>
          <a:p>
            <a:pPr marL="228600" marR="0" lvl="0" indent="-228600" algn="l" defTabSz="914400" rtl="0" eaLnBrk="1" fontAlgn="auto" latinLnBrk="0" hangingPunct="1">
              <a:lnSpc>
                <a:spcPct val="100000"/>
              </a:lnSpc>
              <a:spcBef>
                <a:spcPts val="1000"/>
              </a:spcBef>
              <a:spcAft>
                <a:spcPts val="0"/>
              </a:spcAft>
              <a:buClr>
                <a:prstClr val="black">
                  <a:lumMod val="85000"/>
                  <a:lumOff val="15000"/>
                </a:prstClr>
              </a:buClr>
              <a:buSzTx/>
              <a:buFont typeface="Arial" panose="020B0604020202020204" pitchFamily="34" charset="0"/>
              <a:buChar char="•"/>
              <a:tabLst/>
              <a:defRPr/>
            </a:pPr>
            <a:r>
              <a:rPr kumimoji="0" lang="de-DE" b="0" i="0" u="none" strike="noStrike" kern="1200" cap="none" spc="0" normalizeH="0" baseline="0" noProof="0">
                <a:ln>
                  <a:noFill/>
                </a:ln>
                <a:solidFill>
                  <a:prstClr val="black"/>
                </a:solidFill>
                <a:effectLst/>
                <a:uLnTx/>
                <a:uFillTx/>
                <a:latin typeface="Calibri"/>
                <a:ea typeface="+mn-ea"/>
                <a:cs typeface="Arial"/>
              </a:rPr>
              <a:t>Capacity </a:t>
            </a:r>
            <a:r>
              <a:rPr kumimoji="0" lang="en-GB" b="0" i="0" u="none" strike="noStrike" kern="1200" cap="none" spc="0" normalizeH="0" baseline="0" noProof="0">
                <a:ln>
                  <a:noFill/>
                </a:ln>
                <a:solidFill>
                  <a:prstClr val="black"/>
                </a:solidFill>
                <a:effectLst/>
                <a:uLnTx/>
                <a:uFillTx/>
                <a:latin typeface="Calibri"/>
                <a:ea typeface="+mn-ea"/>
                <a:cs typeface="Arial"/>
              </a:rPr>
              <a:t>development: </a:t>
            </a:r>
            <a:r>
              <a:rPr kumimoji="0" lang="de-DE" b="0" i="0" u="none" strike="noStrike" kern="1200" cap="none" spc="0" normalizeH="0" baseline="0" noProof="0">
                <a:ln>
                  <a:noFill/>
                </a:ln>
                <a:solidFill>
                  <a:prstClr val="black"/>
                </a:solidFill>
                <a:effectLst/>
                <a:uLnTx/>
                <a:uFillTx/>
                <a:latin typeface="Calibri"/>
                <a:ea typeface="+mn-ea"/>
                <a:cs typeface="Arial"/>
              </a:rPr>
              <a:t>know-how to finance the NECPs and raise private capital </a:t>
            </a:r>
          </a:p>
        </p:txBody>
      </p:sp>
      <p:graphicFrame>
        <p:nvGraphicFramePr>
          <p:cNvPr id="18" name="Table 17">
            <a:extLst>
              <a:ext uri="{FF2B5EF4-FFF2-40B4-BE49-F238E27FC236}">
                <a16:creationId xmlns:a16="http://schemas.microsoft.com/office/drawing/2014/main" id="{911371E3-EC5F-47B1-9883-83DF1FCE9FF0}"/>
              </a:ext>
            </a:extLst>
          </p:cNvPr>
          <p:cNvGraphicFramePr>
            <a:graphicFrameLocks noGrp="1"/>
          </p:cNvGraphicFramePr>
          <p:nvPr/>
        </p:nvGraphicFramePr>
        <p:xfrm>
          <a:off x="4686301" y="102481"/>
          <a:ext cx="7402918" cy="6653039"/>
        </p:xfrm>
        <a:graphic>
          <a:graphicData uri="http://schemas.openxmlformats.org/drawingml/2006/table">
            <a:tbl>
              <a:tblPr firstRow="1" firstCol="1" bandRow="1"/>
              <a:tblGrid>
                <a:gridCol w="922381">
                  <a:extLst>
                    <a:ext uri="{9D8B030D-6E8A-4147-A177-3AD203B41FA5}">
                      <a16:colId xmlns:a16="http://schemas.microsoft.com/office/drawing/2014/main" val="3831380078"/>
                    </a:ext>
                  </a:extLst>
                </a:gridCol>
                <a:gridCol w="854056">
                  <a:extLst>
                    <a:ext uri="{9D8B030D-6E8A-4147-A177-3AD203B41FA5}">
                      <a16:colId xmlns:a16="http://schemas.microsoft.com/office/drawing/2014/main" val="879164562"/>
                    </a:ext>
                  </a:extLst>
                </a:gridCol>
                <a:gridCol w="5626481">
                  <a:extLst>
                    <a:ext uri="{9D8B030D-6E8A-4147-A177-3AD203B41FA5}">
                      <a16:colId xmlns:a16="http://schemas.microsoft.com/office/drawing/2014/main" val="1048148520"/>
                    </a:ext>
                  </a:extLst>
                </a:gridCol>
              </a:tblGrid>
              <a:tr h="811776">
                <a:tc>
                  <a:txBody>
                    <a:bodyPr/>
                    <a:lstStyle/>
                    <a:p>
                      <a:pPr algn="ctr">
                        <a:lnSpc>
                          <a:spcPct val="100000"/>
                        </a:lnSpc>
                        <a:spcAft>
                          <a:spcPts val="800"/>
                        </a:spcAft>
                      </a:pPr>
                      <a:r>
                        <a:rPr lang="en-GB" sz="1350" b="1">
                          <a:effectLst/>
                          <a:latin typeface="Calibri" panose="020F0502020204030204" pitchFamily="34" charset="0"/>
                          <a:ea typeface="Calibri" panose="020F0502020204030204" pitchFamily="34" charset="0"/>
                          <a:cs typeface="Calibri" panose="020F0502020204030204" pitchFamily="34" charset="0"/>
                        </a:rPr>
                        <a:t>Quality degree </a:t>
                      </a:r>
                      <a:endParaRPr lang="en-GB" sz="135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0000"/>
                        </a:lnSpc>
                        <a:spcAft>
                          <a:spcPts val="800"/>
                        </a:spcAft>
                      </a:pPr>
                      <a:r>
                        <a:rPr lang="en-GB" sz="1350" b="1">
                          <a:solidFill>
                            <a:srgbClr val="000000"/>
                          </a:solidFill>
                          <a:effectLst/>
                          <a:latin typeface="Calibri" panose="020F0502020204030204" pitchFamily="34" charset="0"/>
                          <a:ea typeface="Calibri" panose="020F0502020204030204" pitchFamily="34" charset="0"/>
                          <a:cs typeface="Calibri" panose="020F0502020204030204" pitchFamily="34" charset="0"/>
                        </a:rPr>
                        <a:t>Countries Final NECPs </a:t>
                      </a:r>
                      <a:endParaRPr lang="en-GB" sz="135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just">
                        <a:lnSpc>
                          <a:spcPct val="100000"/>
                        </a:lnSpc>
                        <a:spcAft>
                          <a:spcPts val="800"/>
                        </a:spcAft>
                      </a:pPr>
                      <a:r>
                        <a:rPr lang="en-GB" sz="1350" b="1">
                          <a:solidFill>
                            <a:srgbClr val="000000"/>
                          </a:solidFill>
                          <a:effectLst/>
                          <a:latin typeface="Calibri" panose="020F0502020204030204" pitchFamily="34" charset="0"/>
                          <a:ea typeface="Calibri" panose="020F0502020204030204" pitchFamily="34" charset="0"/>
                          <a:cs typeface="Calibri" panose="020F0502020204030204" pitchFamily="34" charset="0"/>
                        </a:rPr>
                        <a:t>Remarks</a:t>
                      </a:r>
                      <a:endParaRPr lang="en-GB" sz="135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538287552"/>
                  </a:ext>
                </a:extLst>
              </a:tr>
              <a:tr h="545626">
                <a:tc rowSpan="2">
                  <a:txBody>
                    <a:bodyPr/>
                    <a:lstStyle/>
                    <a:p>
                      <a:pPr algn="ctr">
                        <a:lnSpc>
                          <a:spcPct val="100000"/>
                        </a:lnSpc>
                        <a:spcAft>
                          <a:spcPts val="800"/>
                        </a:spcAft>
                      </a:pPr>
                      <a:r>
                        <a:rPr lang="en-GB" sz="1350">
                          <a:solidFill>
                            <a:srgbClr val="000000"/>
                          </a:solidFill>
                          <a:effectLst/>
                          <a:latin typeface="Calibri" panose="020F0502020204030204" pitchFamily="34" charset="0"/>
                          <a:ea typeface="Calibri" panose="020F0502020204030204" pitchFamily="34" charset="0"/>
                          <a:cs typeface="Calibri" panose="020F0502020204030204" pitchFamily="34" charset="0"/>
                        </a:rPr>
                        <a:t>1. Comprehensive analyse</a:t>
                      </a:r>
                      <a:endParaRPr lang="en-GB" sz="1350">
                        <a:effectLst/>
                        <a:latin typeface="Calibri" panose="020F0502020204030204" pitchFamily="34" charset="0"/>
                        <a:ea typeface="Calibri" panose="020F0502020204030204" pitchFamily="34" charset="0"/>
                        <a:cs typeface="Times New Roman" panose="02020603050405020304" pitchFamily="18" charset="0"/>
                      </a:endParaRPr>
                    </a:p>
                  </a:txBody>
                  <a:tcPr marL="25200" marR="25200" marT="25200" marB="18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3CDAF"/>
                    </a:solidFill>
                  </a:tcPr>
                </a:tc>
                <a:tc>
                  <a:txBody>
                    <a:bodyPr/>
                    <a:lstStyle/>
                    <a:p>
                      <a:pPr algn="ctr">
                        <a:lnSpc>
                          <a:spcPct val="100000"/>
                        </a:lnSpc>
                        <a:spcAft>
                          <a:spcPts val="800"/>
                        </a:spcAft>
                      </a:pPr>
                      <a:r>
                        <a:rPr lang="en-GB" sz="1350">
                          <a:solidFill>
                            <a:srgbClr val="000000"/>
                          </a:solidFill>
                          <a:effectLst/>
                          <a:latin typeface="Calibri" panose="020F0502020204030204" pitchFamily="34" charset="0"/>
                          <a:ea typeface="Calibri" panose="020F0502020204030204" pitchFamily="34" charset="0"/>
                          <a:cs typeface="Calibri" panose="020F0502020204030204" pitchFamily="34" charset="0"/>
                        </a:rPr>
                        <a:t>Austria</a:t>
                      </a:r>
                      <a:endParaRPr lang="en-GB" sz="1350">
                        <a:effectLst/>
                        <a:latin typeface="Calibri" panose="020F0502020204030204" pitchFamily="34" charset="0"/>
                        <a:ea typeface="Calibri" panose="020F0502020204030204" pitchFamily="34" charset="0"/>
                        <a:cs typeface="Times New Roman" panose="02020603050405020304" pitchFamily="18" charset="0"/>
                      </a:endParaRPr>
                    </a:p>
                  </a:txBody>
                  <a:tcPr marL="25200" marR="25200" marT="25200" marB="18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1E0CE"/>
                    </a:solidFill>
                  </a:tcPr>
                </a:tc>
                <a:tc>
                  <a:txBody>
                    <a:bodyPr/>
                    <a:lstStyle/>
                    <a:p>
                      <a:pPr algn="just">
                        <a:lnSpc>
                          <a:spcPct val="100000"/>
                        </a:lnSpc>
                        <a:spcAft>
                          <a:spcPts val="800"/>
                        </a:spcAft>
                      </a:pPr>
                      <a:r>
                        <a:rPr lang="en-GB" sz="1350">
                          <a:solidFill>
                            <a:srgbClr val="000000"/>
                          </a:solidFill>
                          <a:effectLst/>
                          <a:latin typeface="Calibri" panose="020F0502020204030204" pitchFamily="34" charset="0"/>
                          <a:ea typeface="Calibri" panose="020F0502020204030204" pitchFamily="34" charset="0"/>
                          <a:cs typeface="Calibri" panose="020F0502020204030204" pitchFamily="34" charset="0"/>
                        </a:rPr>
                        <a:t>Differentiating between national / EU / private Investment &amp; green finance for different subsectors </a:t>
                      </a:r>
                      <a:endParaRPr lang="en-GB" sz="1350">
                        <a:effectLst/>
                        <a:latin typeface="Calibri" panose="020F0502020204030204" pitchFamily="34" charset="0"/>
                        <a:ea typeface="Calibri" panose="020F0502020204030204" pitchFamily="34" charset="0"/>
                        <a:cs typeface="Times New Roman" panose="02020603050405020304" pitchFamily="18" charset="0"/>
                      </a:endParaRPr>
                    </a:p>
                  </a:txBody>
                  <a:tcPr marL="25200" marR="25200" marT="25200" marB="18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1E0CE"/>
                    </a:solidFill>
                  </a:tcPr>
                </a:tc>
                <a:extLst>
                  <a:ext uri="{0D108BD9-81ED-4DB2-BD59-A6C34878D82A}">
                    <a16:rowId xmlns:a16="http://schemas.microsoft.com/office/drawing/2014/main" val="4085106068"/>
                  </a:ext>
                </a:extLst>
              </a:tr>
              <a:tr h="774177">
                <a:tc vMerge="1">
                  <a:txBody>
                    <a:bodyPr/>
                    <a:lstStyle/>
                    <a:p>
                      <a:endParaRPr lang="en-GB"/>
                    </a:p>
                  </a:txBody>
                  <a:tcPr/>
                </a:tc>
                <a:tc>
                  <a:txBody>
                    <a:bodyPr/>
                    <a:lstStyle/>
                    <a:p>
                      <a:pPr algn="ctr">
                        <a:lnSpc>
                          <a:spcPct val="100000"/>
                        </a:lnSpc>
                        <a:spcAft>
                          <a:spcPts val="800"/>
                        </a:spcAft>
                      </a:pPr>
                      <a:r>
                        <a:rPr lang="en-GB" sz="1350">
                          <a:solidFill>
                            <a:srgbClr val="000000"/>
                          </a:solidFill>
                          <a:effectLst/>
                          <a:latin typeface="Calibri" panose="020F0502020204030204" pitchFamily="34" charset="0"/>
                          <a:ea typeface="Calibri" panose="020F0502020204030204" pitchFamily="34" charset="0"/>
                          <a:cs typeface="Calibri" panose="020F0502020204030204" pitchFamily="34" charset="0"/>
                        </a:rPr>
                        <a:t>Denmark </a:t>
                      </a:r>
                      <a:endParaRPr lang="en-GB" sz="1350">
                        <a:effectLst/>
                        <a:latin typeface="Calibri" panose="020F0502020204030204" pitchFamily="34" charset="0"/>
                        <a:ea typeface="Calibri" panose="020F0502020204030204" pitchFamily="34" charset="0"/>
                        <a:cs typeface="Times New Roman" panose="02020603050405020304" pitchFamily="18" charset="0"/>
                      </a:endParaRPr>
                    </a:p>
                  </a:txBody>
                  <a:tcPr marL="25200" marR="25200" marT="25200" marB="18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1E0CE"/>
                    </a:solidFill>
                  </a:tcPr>
                </a:tc>
                <a:tc>
                  <a:txBody>
                    <a:bodyPr/>
                    <a:lstStyle/>
                    <a:p>
                      <a:pPr algn="just">
                        <a:lnSpc>
                          <a:spcPct val="100000"/>
                        </a:lnSpc>
                        <a:spcAft>
                          <a:spcPts val="800"/>
                        </a:spcAft>
                      </a:pPr>
                      <a:r>
                        <a:rPr lang="en-GB" sz="1350">
                          <a:solidFill>
                            <a:srgbClr val="000000"/>
                          </a:solidFill>
                          <a:effectLst/>
                          <a:latin typeface="Calibri" panose="020F0502020204030204" pitchFamily="34" charset="0"/>
                          <a:ea typeface="Calibri" panose="020F0502020204030204" pitchFamily="34" charset="0"/>
                          <a:cs typeface="Calibri" panose="020F0502020204030204" pitchFamily="34" charset="0"/>
                        </a:rPr>
                        <a:t>Comprehensive strategy including Energy Agreement (0,5 billion EUR), Denmark’s Green Future Fund (4 billion EUR) and including financing from Danish private pensions funds to support the green transition (50 billion EUR)</a:t>
                      </a:r>
                      <a:endParaRPr lang="en-GB" sz="1350">
                        <a:effectLst/>
                        <a:latin typeface="Calibri" panose="020F0502020204030204" pitchFamily="34" charset="0"/>
                        <a:ea typeface="Calibri" panose="020F0502020204030204" pitchFamily="34" charset="0"/>
                        <a:cs typeface="Times New Roman" panose="02020603050405020304" pitchFamily="18" charset="0"/>
                      </a:endParaRPr>
                    </a:p>
                  </a:txBody>
                  <a:tcPr marL="25200" marR="25200" marT="25200" marB="18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1E0CE"/>
                    </a:solidFill>
                  </a:tcPr>
                </a:tc>
                <a:extLst>
                  <a:ext uri="{0D108BD9-81ED-4DB2-BD59-A6C34878D82A}">
                    <a16:rowId xmlns:a16="http://schemas.microsoft.com/office/drawing/2014/main" val="83862596"/>
                  </a:ext>
                </a:extLst>
              </a:tr>
              <a:tr h="702512">
                <a:tc rowSpan="6">
                  <a:txBody>
                    <a:bodyPr/>
                    <a:lstStyle/>
                    <a:p>
                      <a:pPr algn="ctr">
                        <a:lnSpc>
                          <a:spcPct val="100000"/>
                        </a:lnSpc>
                        <a:spcAft>
                          <a:spcPts val="800"/>
                        </a:spcAft>
                      </a:pPr>
                      <a:r>
                        <a:rPr lang="en-GB" sz="1350">
                          <a:solidFill>
                            <a:srgbClr val="000000"/>
                          </a:solidFill>
                          <a:effectLst/>
                          <a:latin typeface="Calibri" panose="020F0502020204030204" pitchFamily="34" charset="0"/>
                          <a:ea typeface="Calibri" panose="020F0502020204030204" pitchFamily="34" charset="0"/>
                          <a:cs typeface="Calibri" panose="020F0502020204030204" pitchFamily="34" charset="0"/>
                        </a:rPr>
                        <a:t>2. Incomplete Approach, e.g. “Brussels pays all” approach</a:t>
                      </a:r>
                      <a:endParaRPr lang="en-GB" sz="1350">
                        <a:effectLst/>
                        <a:latin typeface="Calibri" panose="020F0502020204030204" pitchFamily="34" charset="0"/>
                        <a:ea typeface="Calibri" panose="020F0502020204030204" pitchFamily="34" charset="0"/>
                        <a:cs typeface="Times New Roman" panose="02020603050405020304" pitchFamily="18" charset="0"/>
                      </a:endParaRPr>
                    </a:p>
                  </a:txBody>
                  <a:tcPr marL="25200" marR="25200" marT="25200" marB="18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EA8B"/>
                    </a:solidFill>
                  </a:tcPr>
                </a:tc>
                <a:tc>
                  <a:txBody>
                    <a:bodyPr/>
                    <a:lstStyle/>
                    <a:p>
                      <a:pPr algn="ctr">
                        <a:lnSpc>
                          <a:spcPct val="100000"/>
                        </a:lnSpc>
                        <a:spcAft>
                          <a:spcPts val="800"/>
                        </a:spcAft>
                      </a:pPr>
                      <a:r>
                        <a:rPr lang="en-GB" sz="1350">
                          <a:solidFill>
                            <a:srgbClr val="000000"/>
                          </a:solidFill>
                          <a:effectLst/>
                          <a:latin typeface="Calibri" panose="020F0502020204030204" pitchFamily="34" charset="0"/>
                          <a:ea typeface="Calibri" panose="020F0502020204030204" pitchFamily="34" charset="0"/>
                          <a:cs typeface="Calibri" panose="020F0502020204030204" pitchFamily="34" charset="0"/>
                        </a:rPr>
                        <a:t>Croatia</a:t>
                      </a:r>
                      <a:endParaRPr lang="en-GB" sz="1350">
                        <a:effectLst/>
                        <a:latin typeface="Calibri" panose="020F0502020204030204" pitchFamily="34" charset="0"/>
                        <a:ea typeface="Calibri" panose="020F0502020204030204" pitchFamily="34" charset="0"/>
                        <a:cs typeface="Times New Roman" panose="02020603050405020304" pitchFamily="18" charset="0"/>
                      </a:endParaRPr>
                    </a:p>
                  </a:txBody>
                  <a:tcPr marL="25200" marR="25200" marT="25200" marB="18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7D2"/>
                    </a:solidFill>
                  </a:tcPr>
                </a:tc>
                <a:tc>
                  <a:txBody>
                    <a:bodyPr/>
                    <a:lstStyle/>
                    <a:p>
                      <a:pPr algn="just">
                        <a:lnSpc>
                          <a:spcPct val="100000"/>
                        </a:lnSpc>
                        <a:spcAft>
                          <a:spcPts val="800"/>
                        </a:spcAft>
                      </a:pPr>
                      <a:r>
                        <a:rPr lang="en-GB" sz="1350">
                          <a:solidFill>
                            <a:srgbClr val="000000"/>
                          </a:solidFill>
                          <a:effectLst/>
                          <a:latin typeface="Calibri" panose="020F0502020204030204" pitchFamily="34" charset="0"/>
                          <a:ea typeface="Calibri" panose="020F0502020204030204" pitchFamily="34" charset="0"/>
                          <a:cs typeface="Calibri" panose="020F0502020204030204" pitchFamily="34" charset="0"/>
                        </a:rPr>
                        <a:t>Sources: ESIF, EFSI, Modernization Fund, Innovation Fund, EU Allowance auctioning. EIB and EBRD mentioned. No analysis of amounts. </a:t>
                      </a:r>
                      <a:endParaRPr lang="en-GB" sz="1350">
                        <a:effectLst/>
                        <a:latin typeface="Calibri" panose="020F0502020204030204" pitchFamily="34" charset="0"/>
                        <a:ea typeface="Calibri" panose="020F0502020204030204" pitchFamily="34" charset="0"/>
                        <a:cs typeface="Times New Roman" panose="02020603050405020304" pitchFamily="18" charset="0"/>
                      </a:endParaRPr>
                    </a:p>
                  </a:txBody>
                  <a:tcPr marL="25200" marR="25200" marT="25200" marB="18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7D2"/>
                    </a:solidFill>
                  </a:tcPr>
                </a:tc>
                <a:extLst>
                  <a:ext uri="{0D108BD9-81ED-4DB2-BD59-A6C34878D82A}">
                    <a16:rowId xmlns:a16="http://schemas.microsoft.com/office/drawing/2014/main" val="3899250111"/>
                  </a:ext>
                </a:extLst>
              </a:tr>
              <a:tr h="624068">
                <a:tc vMerge="1">
                  <a:txBody>
                    <a:bodyPr/>
                    <a:lstStyle/>
                    <a:p>
                      <a:endParaRPr lang="en-GB"/>
                    </a:p>
                  </a:txBody>
                  <a:tcPr>
                    <a:lnT w="12700" cap="flat" cmpd="sng" algn="ctr">
                      <a:solidFill>
                        <a:srgbClr val="000000"/>
                      </a:solidFill>
                      <a:prstDash val="solid"/>
                      <a:round/>
                      <a:headEnd type="none" w="med" len="med"/>
                      <a:tailEnd type="none" w="med" len="med"/>
                    </a:lnT>
                  </a:tcPr>
                </a:tc>
                <a:tc>
                  <a:txBody>
                    <a:bodyPr/>
                    <a:lstStyle/>
                    <a:p>
                      <a:pPr algn="ctr">
                        <a:lnSpc>
                          <a:spcPct val="100000"/>
                        </a:lnSpc>
                        <a:spcAft>
                          <a:spcPts val="800"/>
                        </a:spcAft>
                      </a:pPr>
                      <a:r>
                        <a:rPr lang="en-GB" sz="1350">
                          <a:solidFill>
                            <a:srgbClr val="000000"/>
                          </a:solidFill>
                          <a:effectLst/>
                          <a:latin typeface="Calibri" panose="020F0502020204030204" pitchFamily="34" charset="0"/>
                          <a:ea typeface="Calibri" panose="020F0502020204030204" pitchFamily="34" charset="0"/>
                          <a:cs typeface="Calibri" panose="020F0502020204030204" pitchFamily="34" charset="0"/>
                        </a:rPr>
                        <a:t>Czech Republic</a:t>
                      </a:r>
                      <a:endParaRPr lang="en-GB" sz="1350">
                        <a:effectLst/>
                        <a:latin typeface="Calibri" panose="020F0502020204030204" pitchFamily="34" charset="0"/>
                        <a:ea typeface="Calibri" panose="020F0502020204030204" pitchFamily="34" charset="0"/>
                        <a:cs typeface="Times New Roman" panose="02020603050405020304" pitchFamily="18" charset="0"/>
                      </a:endParaRPr>
                    </a:p>
                  </a:txBody>
                  <a:tcPr marL="25200" marR="25200" marT="25200" marB="18000"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7D2"/>
                    </a:solidFill>
                  </a:tcPr>
                </a:tc>
                <a:tc>
                  <a:txBody>
                    <a:bodyPr/>
                    <a:lstStyle/>
                    <a:p>
                      <a:pPr algn="just">
                        <a:lnSpc>
                          <a:spcPct val="100000"/>
                        </a:lnSpc>
                        <a:spcAft>
                          <a:spcPts val="800"/>
                        </a:spcAft>
                      </a:pPr>
                      <a:r>
                        <a:rPr lang="en-GB" sz="1350">
                          <a:solidFill>
                            <a:srgbClr val="000000"/>
                          </a:solidFill>
                          <a:effectLst/>
                          <a:latin typeface="Calibri" panose="020F0502020204030204" pitchFamily="34" charset="0"/>
                          <a:ea typeface="Calibri" panose="020F0502020204030204" pitchFamily="34" charset="0"/>
                          <a:cs typeface="Calibri" panose="020F0502020204030204" pitchFamily="34" charset="0"/>
                        </a:rPr>
                        <a:t>Comprehensive analyse of EU budgets. Multiannual Financial Framework, Selling Allocations. Private sector unclear. </a:t>
                      </a:r>
                      <a:endParaRPr lang="en-GB" sz="1350">
                        <a:effectLst/>
                        <a:latin typeface="Calibri" panose="020F0502020204030204" pitchFamily="34" charset="0"/>
                        <a:ea typeface="Calibri" panose="020F0502020204030204" pitchFamily="34" charset="0"/>
                        <a:cs typeface="Times New Roman" panose="02020603050405020304" pitchFamily="18" charset="0"/>
                      </a:endParaRPr>
                    </a:p>
                  </a:txBody>
                  <a:tcPr marL="25200" marR="25200" marT="25200" marB="18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7D2"/>
                    </a:solidFill>
                  </a:tcPr>
                </a:tc>
                <a:extLst>
                  <a:ext uri="{0D108BD9-81ED-4DB2-BD59-A6C34878D82A}">
                    <a16:rowId xmlns:a16="http://schemas.microsoft.com/office/drawing/2014/main" val="1774694844"/>
                  </a:ext>
                </a:extLst>
              </a:tr>
              <a:tr h="545626">
                <a:tc vMerge="1">
                  <a:txBody>
                    <a:bodyPr/>
                    <a:lstStyle/>
                    <a:p>
                      <a:endParaRPr lang="en-GB"/>
                    </a:p>
                  </a:txBody>
                  <a:tcPr/>
                </a:tc>
                <a:tc>
                  <a:txBody>
                    <a:bodyPr/>
                    <a:lstStyle/>
                    <a:p>
                      <a:pPr algn="ctr">
                        <a:lnSpc>
                          <a:spcPct val="100000"/>
                        </a:lnSpc>
                        <a:spcAft>
                          <a:spcPts val="800"/>
                        </a:spcAft>
                      </a:pPr>
                      <a:r>
                        <a:rPr lang="en-GB" sz="1350">
                          <a:solidFill>
                            <a:srgbClr val="000000"/>
                          </a:solidFill>
                          <a:effectLst/>
                          <a:latin typeface="Calibri" panose="020F0502020204030204" pitchFamily="34" charset="0"/>
                          <a:ea typeface="Calibri" panose="020F0502020204030204" pitchFamily="34" charset="0"/>
                          <a:cs typeface="Calibri" panose="020F0502020204030204" pitchFamily="34" charset="0"/>
                        </a:rPr>
                        <a:t>Estonia</a:t>
                      </a:r>
                      <a:endParaRPr lang="en-GB" sz="1350">
                        <a:effectLst/>
                        <a:latin typeface="Calibri" panose="020F0502020204030204" pitchFamily="34" charset="0"/>
                        <a:ea typeface="Calibri" panose="020F0502020204030204" pitchFamily="34" charset="0"/>
                        <a:cs typeface="Times New Roman" panose="02020603050405020304" pitchFamily="18" charset="0"/>
                      </a:endParaRPr>
                    </a:p>
                  </a:txBody>
                  <a:tcPr marL="25200" marR="25200" marT="25200" marB="18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7D2"/>
                    </a:solidFill>
                  </a:tcPr>
                </a:tc>
                <a:tc>
                  <a:txBody>
                    <a:bodyPr/>
                    <a:lstStyle/>
                    <a:p>
                      <a:pPr algn="just">
                        <a:lnSpc>
                          <a:spcPct val="100000"/>
                        </a:lnSpc>
                        <a:spcAft>
                          <a:spcPts val="800"/>
                        </a:spcAft>
                      </a:pPr>
                      <a:r>
                        <a:rPr lang="en-GB" sz="1350">
                          <a:solidFill>
                            <a:srgbClr val="000000"/>
                          </a:solidFill>
                          <a:effectLst/>
                          <a:latin typeface="Calibri" panose="020F0502020204030204" pitchFamily="34" charset="0"/>
                          <a:ea typeface="Calibri" panose="020F0502020204030204" pitchFamily="34" charset="0"/>
                          <a:cs typeface="Calibri" panose="020F0502020204030204" pitchFamily="34" charset="0"/>
                        </a:rPr>
                        <a:t>Financing under the EU long-term budget framework 2021-2027 (Multiannual Financial Framework) </a:t>
                      </a:r>
                      <a:endParaRPr lang="en-GB" sz="1350">
                        <a:effectLst/>
                        <a:latin typeface="Calibri" panose="020F0502020204030204" pitchFamily="34" charset="0"/>
                        <a:ea typeface="Calibri" panose="020F0502020204030204" pitchFamily="34" charset="0"/>
                        <a:cs typeface="Times New Roman" panose="02020603050405020304" pitchFamily="18" charset="0"/>
                      </a:endParaRPr>
                    </a:p>
                  </a:txBody>
                  <a:tcPr marL="25200" marR="25200" marT="25200" marB="18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7D2"/>
                    </a:solidFill>
                  </a:tcPr>
                </a:tc>
                <a:extLst>
                  <a:ext uri="{0D108BD9-81ED-4DB2-BD59-A6C34878D82A}">
                    <a16:rowId xmlns:a16="http://schemas.microsoft.com/office/drawing/2014/main" val="3833783482"/>
                  </a:ext>
                </a:extLst>
              </a:tr>
              <a:tr h="702512">
                <a:tc vMerge="1">
                  <a:txBody>
                    <a:bodyPr/>
                    <a:lstStyle/>
                    <a:p>
                      <a:endParaRPr lang="en-GB"/>
                    </a:p>
                  </a:txBody>
                  <a:tcPr/>
                </a:tc>
                <a:tc>
                  <a:txBody>
                    <a:bodyPr/>
                    <a:lstStyle/>
                    <a:p>
                      <a:pPr algn="ctr">
                        <a:lnSpc>
                          <a:spcPct val="100000"/>
                        </a:lnSpc>
                        <a:spcAft>
                          <a:spcPts val="800"/>
                        </a:spcAft>
                      </a:pPr>
                      <a:r>
                        <a:rPr lang="en-GB" sz="1350">
                          <a:solidFill>
                            <a:srgbClr val="000000"/>
                          </a:solidFill>
                          <a:effectLst/>
                          <a:latin typeface="Calibri" panose="020F0502020204030204" pitchFamily="34" charset="0"/>
                          <a:ea typeface="Calibri" panose="020F0502020204030204" pitchFamily="34" charset="0"/>
                          <a:cs typeface="Calibri" panose="020F0502020204030204" pitchFamily="34" charset="0"/>
                        </a:rPr>
                        <a:t>Greece</a:t>
                      </a:r>
                      <a:endParaRPr lang="en-GB" sz="1350">
                        <a:effectLst/>
                        <a:latin typeface="Calibri" panose="020F0502020204030204" pitchFamily="34" charset="0"/>
                        <a:ea typeface="Calibri" panose="020F0502020204030204" pitchFamily="34" charset="0"/>
                        <a:cs typeface="Times New Roman" panose="02020603050405020304" pitchFamily="18" charset="0"/>
                      </a:endParaRPr>
                    </a:p>
                  </a:txBody>
                  <a:tcPr marL="25200" marR="25200" marT="25200" marB="18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7D2"/>
                    </a:solidFill>
                  </a:tcPr>
                </a:tc>
                <a:tc>
                  <a:txBody>
                    <a:bodyPr/>
                    <a:lstStyle/>
                    <a:p>
                      <a:pPr algn="just">
                        <a:lnSpc>
                          <a:spcPct val="100000"/>
                        </a:lnSpc>
                        <a:spcAft>
                          <a:spcPts val="800"/>
                        </a:spcAft>
                      </a:pPr>
                      <a:r>
                        <a:rPr lang="en-GB" sz="1350">
                          <a:solidFill>
                            <a:srgbClr val="000000"/>
                          </a:solidFill>
                          <a:effectLst/>
                          <a:latin typeface="Calibri" panose="020F0502020204030204" pitchFamily="34" charset="0"/>
                          <a:ea typeface="Calibri" panose="020F0502020204030204" pitchFamily="34" charset="0"/>
                          <a:cs typeface="Calibri" panose="020F0502020204030204" pitchFamily="34" charset="0"/>
                        </a:rPr>
                        <a:t>Especially ERDP (10 billion EUR for Greece) and Cohesion Fund (3,6 billion EUR) under consideration of national co-financing requirements </a:t>
                      </a:r>
                      <a:endParaRPr lang="en-GB" sz="1350">
                        <a:effectLst/>
                        <a:latin typeface="Calibri" panose="020F0502020204030204" pitchFamily="34" charset="0"/>
                        <a:ea typeface="Calibri" panose="020F0502020204030204" pitchFamily="34" charset="0"/>
                        <a:cs typeface="Times New Roman" panose="02020603050405020304" pitchFamily="18" charset="0"/>
                      </a:endParaRPr>
                    </a:p>
                  </a:txBody>
                  <a:tcPr marL="25200" marR="25200" marT="25200" marB="18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7D2"/>
                    </a:solidFill>
                  </a:tcPr>
                </a:tc>
                <a:extLst>
                  <a:ext uri="{0D108BD9-81ED-4DB2-BD59-A6C34878D82A}">
                    <a16:rowId xmlns:a16="http://schemas.microsoft.com/office/drawing/2014/main" val="739086256"/>
                  </a:ext>
                </a:extLst>
              </a:tr>
              <a:tr h="310300">
                <a:tc vMerge="1">
                  <a:txBody>
                    <a:bodyPr/>
                    <a:lstStyle/>
                    <a:p>
                      <a:endParaRPr lang="en-GB"/>
                    </a:p>
                  </a:txBody>
                  <a:tcPr/>
                </a:tc>
                <a:tc>
                  <a:txBody>
                    <a:bodyPr/>
                    <a:lstStyle/>
                    <a:p>
                      <a:pPr algn="ctr">
                        <a:lnSpc>
                          <a:spcPct val="100000"/>
                        </a:lnSpc>
                        <a:spcAft>
                          <a:spcPts val="800"/>
                        </a:spcAft>
                      </a:pPr>
                      <a:r>
                        <a:rPr lang="en-GB" sz="1350">
                          <a:solidFill>
                            <a:srgbClr val="000000"/>
                          </a:solidFill>
                          <a:effectLst/>
                          <a:latin typeface="Calibri" panose="020F0502020204030204" pitchFamily="34" charset="0"/>
                          <a:ea typeface="Calibri" panose="020F0502020204030204" pitchFamily="34" charset="0"/>
                          <a:cs typeface="Calibri" panose="020F0502020204030204" pitchFamily="34" charset="0"/>
                        </a:rPr>
                        <a:t>Latvia</a:t>
                      </a:r>
                      <a:endParaRPr lang="en-GB" sz="1350">
                        <a:effectLst/>
                        <a:latin typeface="Calibri" panose="020F0502020204030204" pitchFamily="34" charset="0"/>
                        <a:ea typeface="Calibri" panose="020F0502020204030204" pitchFamily="34" charset="0"/>
                        <a:cs typeface="Times New Roman" panose="02020603050405020304" pitchFamily="18" charset="0"/>
                      </a:endParaRPr>
                    </a:p>
                  </a:txBody>
                  <a:tcPr marL="25200" marR="25200" marT="25200" marB="18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7D2"/>
                    </a:solidFill>
                  </a:tcPr>
                </a:tc>
                <a:tc>
                  <a:txBody>
                    <a:bodyPr/>
                    <a:lstStyle/>
                    <a:p>
                      <a:pPr algn="just">
                        <a:lnSpc>
                          <a:spcPct val="100000"/>
                        </a:lnSpc>
                        <a:spcAft>
                          <a:spcPts val="800"/>
                        </a:spcAft>
                      </a:pPr>
                      <a:r>
                        <a:rPr lang="en-GB" sz="1350">
                          <a:solidFill>
                            <a:srgbClr val="000000"/>
                          </a:solidFill>
                          <a:effectLst/>
                          <a:latin typeface="Calibri" panose="020F0502020204030204" pitchFamily="34" charset="0"/>
                          <a:ea typeface="Calibri" panose="020F0502020204030204" pitchFamily="34" charset="0"/>
                          <a:cs typeface="Calibri" panose="020F0502020204030204" pitchFamily="34" charset="0"/>
                        </a:rPr>
                        <a:t>EU-Funds, Eu-Allowances Auctioning, National budgets. </a:t>
                      </a:r>
                      <a:endParaRPr lang="en-GB" sz="1350">
                        <a:effectLst/>
                        <a:latin typeface="Calibri" panose="020F0502020204030204" pitchFamily="34" charset="0"/>
                        <a:ea typeface="Calibri" panose="020F0502020204030204" pitchFamily="34" charset="0"/>
                        <a:cs typeface="Times New Roman" panose="02020603050405020304" pitchFamily="18" charset="0"/>
                      </a:endParaRPr>
                    </a:p>
                  </a:txBody>
                  <a:tcPr marL="25200" marR="25200" marT="25200" marB="18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7D2"/>
                    </a:solidFill>
                  </a:tcPr>
                </a:tc>
                <a:extLst>
                  <a:ext uri="{0D108BD9-81ED-4DB2-BD59-A6C34878D82A}">
                    <a16:rowId xmlns:a16="http://schemas.microsoft.com/office/drawing/2014/main" val="2805180271"/>
                  </a:ext>
                </a:extLst>
              </a:tr>
              <a:tr h="285163">
                <a:tc vMerge="1">
                  <a:txBody>
                    <a:bodyPr/>
                    <a:lstStyle/>
                    <a:p>
                      <a:endParaRPr lang="en-GB"/>
                    </a:p>
                  </a:txBody>
                  <a:tcPr/>
                </a:tc>
                <a:tc>
                  <a:txBody>
                    <a:bodyPr/>
                    <a:lstStyle/>
                    <a:p>
                      <a:pPr algn="ctr">
                        <a:lnSpc>
                          <a:spcPct val="100000"/>
                        </a:lnSpc>
                        <a:spcAft>
                          <a:spcPts val="800"/>
                        </a:spcAft>
                      </a:pPr>
                      <a:r>
                        <a:rPr lang="en-GB" sz="1350">
                          <a:solidFill>
                            <a:srgbClr val="000000"/>
                          </a:solidFill>
                          <a:effectLst/>
                          <a:latin typeface="Calibri" panose="020F0502020204030204" pitchFamily="34" charset="0"/>
                          <a:ea typeface="Calibri" panose="020F0502020204030204" pitchFamily="34" charset="0"/>
                          <a:cs typeface="Calibri" panose="020F0502020204030204" pitchFamily="34" charset="0"/>
                        </a:rPr>
                        <a:t>Slovakia </a:t>
                      </a:r>
                      <a:endParaRPr lang="en-GB" sz="1350">
                        <a:effectLst/>
                        <a:latin typeface="Calibri" panose="020F0502020204030204" pitchFamily="34" charset="0"/>
                        <a:ea typeface="Calibri" panose="020F0502020204030204" pitchFamily="34" charset="0"/>
                        <a:cs typeface="Times New Roman" panose="02020603050405020304" pitchFamily="18" charset="0"/>
                      </a:endParaRPr>
                    </a:p>
                  </a:txBody>
                  <a:tcPr marL="25200" marR="25200" marT="25200" marB="18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7D2"/>
                    </a:solidFill>
                  </a:tcPr>
                </a:tc>
                <a:tc>
                  <a:txBody>
                    <a:bodyPr/>
                    <a:lstStyle/>
                    <a:p>
                      <a:pPr algn="just">
                        <a:lnSpc>
                          <a:spcPct val="100000"/>
                        </a:lnSpc>
                        <a:spcAft>
                          <a:spcPts val="800"/>
                        </a:spcAft>
                      </a:pPr>
                      <a:r>
                        <a:rPr lang="en-GB" sz="1350">
                          <a:solidFill>
                            <a:srgbClr val="000000"/>
                          </a:solidFill>
                          <a:effectLst/>
                          <a:latin typeface="Calibri" panose="020F0502020204030204" pitchFamily="34" charset="0"/>
                          <a:ea typeface="Calibri" panose="020F0502020204030204" pitchFamily="34" charset="0"/>
                          <a:cs typeface="Calibri" panose="020F0502020204030204" pitchFamily="34" charset="0"/>
                        </a:rPr>
                        <a:t>ERDF, ESF+, Cohesion Fund, etc. </a:t>
                      </a:r>
                      <a:endParaRPr lang="en-GB" sz="1350">
                        <a:effectLst/>
                        <a:latin typeface="Calibri" panose="020F0502020204030204" pitchFamily="34" charset="0"/>
                        <a:ea typeface="Calibri" panose="020F0502020204030204" pitchFamily="34" charset="0"/>
                        <a:cs typeface="Times New Roman" panose="02020603050405020304" pitchFamily="18" charset="0"/>
                      </a:endParaRPr>
                    </a:p>
                  </a:txBody>
                  <a:tcPr marL="25200" marR="25200" marT="25200" marB="18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7D2"/>
                    </a:solidFill>
                  </a:tcPr>
                </a:tc>
                <a:extLst>
                  <a:ext uri="{0D108BD9-81ED-4DB2-BD59-A6C34878D82A}">
                    <a16:rowId xmlns:a16="http://schemas.microsoft.com/office/drawing/2014/main" val="2288236304"/>
                  </a:ext>
                </a:extLst>
              </a:tr>
              <a:tr h="285163">
                <a:tc rowSpan="3">
                  <a:txBody>
                    <a:bodyPr/>
                    <a:lstStyle/>
                    <a:p>
                      <a:pPr algn="ctr">
                        <a:lnSpc>
                          <a:spcPct val="100000"/>
                        </a:lnSpc>
                        <a:spcAft>
                          <a:spcPts val="800"/>
                        </a:spcAft>
                      </a:pPr>
                      <a:r>
                        <a:rPr lang="en-GB" sz="1350">
                          <a:solidFill>
                            <a:srgbClr val="000000"/>
                          </a:solidFill>
                          <a:effectLst/>
                          <a:latin typeface="Calibri" panose="020F0502020204030204" pitchFamily="34" charset="0"/>
                          <a:ea typeface="Calibri" panose="020F0502020204030204" pitchFamily="34" charset="0"/>
                          <a:cs typeface="Calibri" panose="020F0502020204030204" pitchFamily="34" charset="0"/>
                        </a:rPr>
                        <a:t>3.No information provided</a:t>
                      </a:r>
                      <a:endParaRPr lang="en-GB" sz="1350">
                        <a:effectLst/>
                        <a:latin typeface="Calibri" panose="020F0502020204030204" pitchFamily="34" charset="0"/>
                        <a:ea typeface="Calibri" panose="020F0502020204030204" pitchFamily="34" charset="0"/>
                        <a:cs typeface="Times New Roman" panose="02020603050405020304" pitchFamily="18" charset="0"/>
                      </a:endParaRPr>
                    </a:p>
                  </a:txBody>
                  <a:tcPr marL="25200" marR="25200" marT="25200" marB="18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A08D"/>
                    </a:solidFill>
                  </a:tcPr>
                </a:tc>
                <a:tc>
                  <a:txBody>
                    <a:bodyPr/>
                    <a:lstStyle/>
                    <a:p>
                      <a:pPr algn="ctr">
                        <a:lnSpc>
                          <a:spcPct val="100000"/>
                        </a:lnSpc>
                        <a:spcAft>
                          <a:spcPts val="800"/>
                        </a:spcAft>
                      </a:pPr>
                      <a:r>
                        <a:rPr lang="en-GB" sz="1350">
                          <a:solidFill>
                            <a:srgbClr val="000000"/>
                          </a:solidFill>
                          <a:effectLst/>
                          <a:latin typeface="Calibri" panose="020F0502020204030204" pitchFamily="34" charset="0"/>
                          <a:ea typeface="Calibri" panose="020F0502020204030204" pitchFamily="34" charset="0"/>
                          <a:cs typeface="Calibri" panose="020F0502020204030204" pitchFamily="34" charset="0"/>
                        </a:rPr>
                        <a:t>Finland</a:t>
                      </a:r>
                      <a:endParaRPr lang="en-GB" sz="1350">
                        <a:effectLst/>
                        <a:latin typeface="Calibri" panose="020F0502020204030204" pitchFamily="34" charset="0"/>
                        <a:ea typeface="Calibri" panose="020F0502020204030204" pitchFamily="34" charset="0"/>
                        <a:cs typeface="Times New Roman" panose="02020603050405020304" pitchFamily="18" charset="0"/>
                      </a:endParaRPr>
                    </a:p>
                  </a:txBody>
                  <a:tcPr marL="25200" marR="25200" marT="25200" marB="18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CEC4"/>
                    </a:solidFill>
                  </a:tcPr>
                </a:tc>
                <a:tc>
                  <a:txBody>
                    <a:bodyPr/>
                    <a:lstStyle/>
                    <a:p>
                      <a:pPr algn="just">
                        <a:lnSpc>
                          <a:spcPct val="100000"/>
                        </a:lnSpc>
                        <a:spcAft>
                          <a:spcPts val="800"/>
                        </a:spcAft>
                      </a:pPr>
                      <a:r>
                        <a:rPr lang="en-GB" sz="1350">
                          <a:solidFill>
                            <a:srgbClr val="000000"/>
                          </a:solidFill>
                          <a:effectLst/>
                          <a:latin typeface="Calibri" panose="020F0502020204030204" pitchFamily="34" charset="0"/>
                          <a:ea typeface="Calibri" panose="020F0502020204030204" pitchFamily="34" charset="0"/>
                          <a:cs typeface="Calibri" panose="020F0502020204030204" pitchFamily="34" charset="0"/>
                        </a:rPr>
                        <a:t>No information provided. </a:t>
                      </a:r>
                      <a:endParaRPr lang="en-GB" sz="1350">
                        <a:effectLst/>
                        <a:latin typeface="Calibri" panose="020F0502020204030204" pitchFamily="34" charset="0"/>
                        <a:ea typeface="Calibri" panose="020F0502020204030204" pitchFamily="34" charset="0"/>
                        <a:cs typeface="Times New Roman" panose="02020603050405020304" pitchFamily="18" charset="0"/>
                      </a:endParaRPr>
                    </a:p>
                  </a:txBody>
                  <a:tcPr marL="25200" marR="25200" marT="25200" marB="18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CEC4"/>
                    </a:solidFill>
                  </a:tcPr>
                </a:tc>
                <a:extLst>
                  <a:ext uri="{0D108BD9-81ED-4DB2-BD59-A6C34878D82A}">
                    <a16:rowId xmlns:a16="http://schemas.microsoft.com/office/drawing/2014/main" val="3092804198"/>
                  </a:ext>
                </a:extLst>
              </a:tr>
              <a:tr h="285163">
                <a:tc vMerge="1">
                  <a:txBody>
                    <a:bodyPr/>
                    <a:lstStyle/>
                    <a:p>
                      <a:endParaRPr lang="en-GB"/>
                    </a:p>
                  </a:txBody>
                  <a:tcPr/>
                </a:tc>
                <a:tc>
                  <a:txBody>
                    <a:bodyPr/>
                    <a:lstStyle/>
                    <a:p>
                      <a:pPr algn="ctr">
                        <a:lnSpc>
                          <a:spcPct val="100000"/>
                        </a:lnSpc>
                        <a:spcAft>
                          <a:spcPts val="800"/>
                        </a:spcAft>
                      </a:pPr>
                      <a:r>
                        <a:rPr lang="en-GB" sz="1350">
                          <a:solidFill>
                            <a:srgbClr val="000000"/>
                          </a:solidFill>
                          <a:effectLst/>
                          <a:latin typeface="Calibri" panose="020F0502020204030204" pitchFamily="34" charset="0"/>
                          <a:ea typeface="Calibri" panose="020F0502020204030204" pitchFamily="34" charset="0"/>
                          <a:cs typeface="Calibri" panose="020F0502020204030204" pitchFamily="34" charset="0"/>
                        </a:rPr>
                        <a:t>Italy</a:t>
                      </a:r>
                      <a:endParaRPr lang="en-GB" sz="1350">
                        <a:effectLst/>
                        <a:latin typeface="Calibri" panose="020F0502020204030204" pitchFamily="34" charset="0"/>
                        <a:ea typeface="Calibri" panose="020F0502020204030204" pitchFamily="34" charset="0"/>
                        <a:cs typeface="Times New Roman" panose="02020603050405020304" pitchFamily="18" charset="0"/>
                      </a:endParaRPr>
                    </a:p>
                  </a:txBody>
                  <a:tcPr marL="25200" marR="25200" marT="25200" marB="18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CEC4"/>
                    </a:solidFill>
                  </a:tcPr>
                </a:tc>
                <a:tc>
                  <a:txBody>
                    <a:bodyPr/>
                    <a:lstStyle/>
                    <a:p>
                      <a:pPr algn="just">
                        <a:lnSpc>
                          <a:spcPct val="100000"/>
                        </a:lnSpc>
                        <a:spcAft>
                          <a:spcPts val="800"/>
                        </a:spcAft>
                      </a:pPr>
                      <a:r>
                        <a:rPr lang="en-GB" sz="1350">
                          <a:solidFill>
                            <a:srgbClr val="000000"/>
                          </a:solidFill>
                          <a:effectLst/>
                          <a:latin typeface="Calibri" panose="020F0502020204030204" pitchFamily="34" charset="0"/>
                          <a:ea typeface="Calibri" panose="020F0502020204030204" pitchFamily="34" charset="0"/>
                          <a:cs typeface="Calibri" panose="020F0502020204030204" pitchFamily="34" charset="0"/>
                        </a:rPr>
                        <a:t>No information provided.</a:t>
                      </a:r>
                      <a:endParaRPr lang="en-GB" sz="1350">
                        <a:effectLst/>
                        <a:latin typeface="Calibri" panose="020F0502020204030204" pitchFamily="34" charset="0"/>
                        <a:ea typeface="Calibri" panose="020F0502020204030204" pitchFamily="34" charset="0"/>
                        <a:cs typeface="Times New Roman" panose="02020603050405020304" pitchFamily="18" charset="0"/>
                      </a:endParaRPr>
                    </a:p>
                  </a:txBody>
                  <a:tcPr marL="25200" marR="25200" marT="25200" marB="18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CEC4"/>
                    </a:solidFill>
                  </a:tcPr>
                </a:tc>
                <a:extLst>
                  <a:ext uri="{0D108BD9-81ED-4DB2-BD59-A6C34878D82A}">
                    <a16:rowId xmlns:a16="http://schemas.microsoft.com/office/drawing/2014/main" val="776435222"/>
                  </a:ext>
                </a:extLst>
              </a:tr>
              <a:tr h="780953">
                <a:tc vMerge="1">
                  <a:txBody>
                    <a:bodyPr/>
                    <a:lstStyle/>
                    <a:p>
                      <a:endParaRPr lang="en-GB"/>
                    </a:p>
                  </a:txBody>
                  <a:tcPr/>
                </a:tc>
                <a:tc>
                  <a:txBody>
                    <a:bodyPr/>
                    <a:lstStyle/>
                    <a:p>
                      <a:pPr algn="ctr">
                        <a:lnSpc>
                          <a:spcPct val="100000"/>
                        </a:lnSpc>
                        <a:spcAft>
                          <a:spcPts val="800"/>
                        </a:spcAft>
                      </a:pPr>
                      <a:r>
                        <a:rPr lang="en-GB" sz="1350">
                          <a:solidFill>
                            <a:srgbClr val="000000"/>
                          </a:solidFill>
                          <a:effectLst/>
                          <a:latin typeface="Calibri" panose="020F0502020204030204" pitchFamily="34" charset="0"/>
                          <a:ea typeface="Calibri" panose="020F0502020204030204" pitchFamily="34" charset="0"/>
                          <a:cs typeface="Calibri" panose="020F0502020204030204" pitchFamily="34" charset="0"/>
                        </a:rPr>
                        <a:t>Malta</a:t>
                      </a:r>
                      <a:endParaRPr lang="en-GB" sz="1350">
                        <a:effectLst/>
                        <a:latin typeface="Calibri" panose="020F0502020204030204" pitchFamily="34" charset="0"/>
                        <a:ea typeface="Calibri" panose="020F0502020204030204" pitchFamily="34" charset="0"/>
                        <a:cs typeface="Times New Roman" panose="02020603050405020304" pitchFamily="18" charset="0"/>
                      </a:endParaRPr>
                    </a:p>
                  </a:txBody>
                  <a:tcPr marL="25200" marR="25200" marT="25200" marB="18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CEC4"/>
                    </a:solidFill>
                  </a:tcPr>
                </a:tc>
                <a:tc>
                  <a:txBody>
                    <a:bodyPr/>
                    <a:lstStyle/>
                    <a:p>
                      <a:pPr algn="just">
                        <a:lnSpc>
                          <a:spcPct val="100000"/>
                        </a:lnSpc>
                        <a:spcAft>
                          <a:spcPts val="800"/>
                        </a:spcAft>
                      </a:pPr>
                      <a:r>
                        <a:rPr lang="en-GB" sz="1350">
                          <a:solidFill>
                            <a:srgbClr val="000000"/>
                          </a:solidFill>
                          <a:effectLst/>
                          <a:latin typeface="Calibri" panose="020F0502020204030204" pitchFamily="34" charset="0"/>
                          <a:ea typeface="Calibri" panose="020F0502020204030204" pitchFamily="34" charset="0"/>
                          <a:cs typeface="Calibri" panose="020F0502020204030204" pitchFamily="34" charset="0"/>
                        </a:rPr>
                        <a:t>Malta will reduce CO2-emissions in the transport sector with blending biofuels with diesel. Malta provides information on additional costs for car users. </a:t>
                      </a:r>
                      <a:endParaRPr lang="en-GB" sz="1350">
                        <a:effectLst/>
                        <a:latin typeface="Calibri" panose="020F0502020204030204" pitchFamily="34" charset="0"/>
                        <a:ea typeface="Calibri" panose="020F0502020204030204" pitchFamily="34" charset="0"/>
                        <a:cs typeface="Times New Roman" panose="02020603050405020304" pitchFamily="18" charset="0"/>
                      </a:endParaRPr>
                    </a:p>
                  </a:txBody>
                  <a:tcPr marL="25200" marR="25200" marT="25200" marB="18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CEC4"/>
                    </a:solidFill>
                  </a:tcPr>
                </a:tc>
                <a:extLst>
                  <a:ext uri="{0D108BD9-81ED-4DB2-BD59-A6C34878D82A}">
                    <a16:rowId xmlns:a16="http://schemas.microsoft.com/office/drawing/2014/main" val="3004563783"/>
                  </a:ext>
                </a:extLst>
              </a:tr>
            </a:tbl>
          </a:graphicData>
        </a:graphic>
      </p:graphicFrame>
    </p:spTree>
    <p:extLst>
      <p:ext uri="{BB962C8B-B14F-4D97-AF65-F5344CB8AC3E}">
        <p14:creationId xmlns:p14="http://schemas.microsoft.com/office/powerpoint/2010/main" val="3338620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180DD3-607A-439A-81B8-6BBFA1FF8927}"/>
              </a:ext>
            </a:extLst>
          </p:cNvPr>
          <p:cNvSpPr>
            <a:spLocks noGrp="1"/>
          </p:cNvSpPr>
          <p:nvPr>
            <p:ph type="title"/>
          </p:nvPr>
        </p:nvSpPr>
        <p:spPr>
          <a:xfrm>
            <a:off x="424148" y="193674"/>
            <a:ext cx="9536909" cy="1006475"/>
          </a:xfrm>
        </p:spPr>
        <p:txBody>
          <a:bodyPr>
            <a:normAutofit/>
          </a:bodyPr>
          <a:lstStyle/>
          <a:p>
            <a:r>
              <a:rPr lang="de-DE" sz="2800" dirty="0">
                <a:latin typeface="Calibri" panose="020F0502020204030204" pitchFamily="34" charset="0"/>
                <a:cs typeface="Calibri" panose="020F0502020204030204" pitchFamily="34" charset="0"/>
              </a:rPr>
              <a:t>Analysis </a:t>
            </a:r>
            <a:r>
              <a:rPr lang="de-DE" sz="2800" dirty="0" err="1">
                <a:latin typeface="Calibri" panose="020F0502020204030204" pitchFamily="34" charset="0"/>
                <a:cs typeface="Calibri" panose="020F0502020204030204" pitchFamily="34" charset="0"/>
              </a:rPr>
              <a:t>of</a:t>
            </a:r>
            <a:r>
              <a:rPr lang="de-DE" sz="2800" dirty="0">
                <a:latin typeface="Calibri" panose="020F0502020204030204" pitchFamily="34" charset="0"/>
                <a:cs typeface="Calibri" panose="020F0502020204030204" pitchFamily="34" charset="0"/>
              </a:rPr>
              <a:t> </a:t>
            </a:r>
            <a:r>
              <a:rPr lang="en-GB" sz="2800" dirty="0">
                <a:latin typeface="Calibri" panose="020F0502020204030204" pitchFamily="34" charset="0"/>
                <a:cs typeface="Calibri" panose="020F0502020204030204" pitchFamily="34" charset="0"/>
              </a:rPr>
              <a:t>Next Generation EU and the MFF 2021-27:</a:t>
            </a:r>
            <a:r>
              <a:rPr lang="en-US" sz="2800" baseline="30000" dirty="0">
                <a:latin typeface="Calibri" panose="020F0502020204030204" pitchFamily="34" charset="0"/>
                <a:cs typeface="Calibri" panose="020F0502020204030204" pitchFamily="34" charset="0"/>
              </a:rPr>
              <a:t>1</a:t>
            </a:r>
            <a:br>
              <a:rPr lang="en-GB" sz="2800" dirty="0">
                <a:latin typeface="Calibri" panose="020F0502020204030204" pitchFamily="34" charset="0"/>
                <a:cs typeface="Calibri" panose="020F0502020204030204" pitchFamily="34" charset="0"/>
              </a:rPr>
            </a:br>
            <a:r>
              <a:rPr lang="en-US" sz="2800" dirty="0">
                <a:latin typeface="Calibri" panose="020F0502020204030204" pitchFamily="34" charset="0"/>
                <a:cs typeface="Calibri" panose="020F0502020204030204" pitchFamily="34" charset="0"/>
              </a:rPr>
              <a:t>The 25% climate target leaves a large investment gap… (1/3)</a:t>
            </a:r>
            <a:endParaRPr lang="en-US" sz="2800" baseline="30000" dirty="0"/>
          </a:p>
        </p:txBody>
      </p:sp>
      <p:sp>
        <p:nvSpPr>
          <p:cNvPr id="3" name="TextBox 2">
            <a:extLst>
              <a:ext uri="{FF2B5EF4-FFF2-40B4-BE49-F238E27FC236}">
                <a16:creationId xmlns:a16="http://schemas.microsoft.com/office/drawing/2014/main" id="{8FE84AE4-0BF1-46A4-9553-25390CCF7C4D}"/>
              </a:ext>
            </a:extLst>
          </p:cNvPr>
          <p:cNvSpPr txBox="1"/>
          <p:nvPr/>
        </p:nvSpPr>
        <p:spPr>
          <a:xfrm>
            <a:off x="0" y="6565612"/>
            <a:ext cx="10105292" cy="276999"/>
          </a:xfrm>
          <a:prstGeom prst="rect">
            <a:avLst/>
          </a:prstGeom>
          <a:noFill/>
        </p:spPr>
        <p:txBody>
          <a:bodyPr wrap="square" rtlCol="0">
            <a:spAutoFit/>
          </a:bodyPr>
          <a:lstStyle/>
          <a:p>
            <a:r>
              <a:rPr lang="en-GB" sz="1200" dirty="0">
                <a:solidFill>
                  <a:schemeClr val="bg2">
                    <a:lumMod val="25000"/>
                  </a:schemeClr>
                </a:solidFill>
              </a:rPr>
              <a:t>1) Analysis based on the COM’s proposal, 27 May 2020; Figure: </a:t>
            </a:r>
            <a:r>
              <a:rPr lang="de-DE" sz="1200" dirty="0">
                <a:solidFill>
                  <a:schemeClr val="bg2">
                    <a:lumMod val="25000"/>
                  </a:schemeClr>
                </a:solidFill>
                <a:effectLst/>
                <a:latin typeface="Calibri" panose="020F0502020204030204" pitchFamily="34" charset="0"/>
                <a:ea typeface="Arial" panose="020B0604020202020204" pitchFamily="34" charset="0"/>
              </a:rPr>
              <a:t>Juergens, I., Berendsen, S., Hessenius, M., &amp; </a:t>
            </a:r>
            <a:r>
              <a:rPr lang="de-DE" sz="1200" dirty="0" err="1">
                <a:solidFill>
                  <a:schemeClr val="bg2">
                    <a:lumMod val="25000"/>
                  </a:schemeClr>
                </a:solidFill>
                <a:effectLst/>
                <a:latin typeface="Calibri" panose="020F0502020204030204" pitchFamily="34" charset="0"/>
                <a:ea typeface="Arial" panose="020B0604020202020204" pitchFamily="34" charset="0"/>
              </a:rPr>
              <a:t>Rusnok</a:t>
            </a:r>
            <a:r>
              <a:rPr lang="de-DE" sz="1200" dirty="0">
                <a:solidFill>
                  <a:schemeClr val="bg2">
                    <a:lumMod val="25000"/>
                  </a:schemeClr>
                </a:solidFill>
                <a:effectLst/>
                <a:latin typeface="Calibri" panose="020F0502020204030204" pitchFamily="34" charset="0"/>
                <a:ea typeface="Arial" panose="020B0604020202020204" pitchFamily="34" charset="0"/>
              </a:rPr>
              <a:t>, D. (2020). </a:t>
            </a:r>
            <a:r>
              <a:rPr lang="en-GB" sz="1200" dirty="0">
                <a:solidFill>
                  <a:schemeClr val="bg2">
                    <a:lumMod val="25000"/>
                  </a:schemeClr>
                </a:solidFill>
              </a:rPr>
              <a:t>More info via this </a:t>
            </a:r>
            <a:r>
              <a:rPr lang="en-GB" sz="1200" dirty="0">
                <a:solidFill>
                  <a:schemeClr val="bg2">
                    <a:lumMod val="25000"/>
                  </a:schemeClr>
                </a:solidFill>
                <a:hlinkClick r:id="rId3">
                  <a:extLst>
                    <a:ext uri="{A12FA001-AC4F-418D-AE19-62706E023703}">
                      <ahyp:hlinkClr xmlns:ahyp="http://schemas.microsoft.com/office/drawing/2018/hyperlinkcolor" val="tx"/>
                    </a:ext>
                  </a:extLst>
                </a:hlinkClick>
              </a:rPr>
              <a:t>link</a:t>
            </a:r>
            <a:r>
              <a:rPr lang="en-GB" sz="1200" dirty="0">
                <a:solidFill>
                  <a:schemeClr val="bg2">
                    <a:lumMod val="25000"/>
                  </a:schemeClr>
                </a:solidFill>
              </a:rPr>
              <a:t>. </a:t>
            </a:r>
          </a:p>
        </p:txBody>
      </p:sp>
      <p:pic>
        <p:nvPicPr>
          <p:cNvPr id="6" name="Grafik 5">
            <a:extLst>
              <a:ext uri="{FF2B5EF4-FFF2-40B4-BE49-F238E27FC236}">
                <a16:creationId xmlns:a16="http://schemas.microsoft.com/office/drawing/2014/main" id="{FD0F8660-7542-4AE0-9C94-A1644A14B04F}"/>
              </a:ext>
            </a:extLst>
          </p:cNvPr>
          <p:cNvPicPr>
            <a:picLocks noChangeAspect="1"/>
          </p:cNvPicPr>
          <p:nvPr/>
        </p:nvPicPr>
        <p:blipFill>
          <a:blip r:embed="rId4"/>
          <a:stretch>
            <a:fillRect/>
          </a:stretch>
        </p:blipFill>
        <p:spPr>
          <a:xfrm>
            <a:off x="1342135" y="1316513"/>
            <a:ext cx="9098939" cy="5132735"/>
          </a:xfrm>
          <a:prstGeom prst="rect">
            <a:avLst/>
          </a:prstGeom>
        </p:spPr>
      </p:pic>
    </p:spTree>
    <p:extLst>
      <p:ext uri="{BB962C8B-B14F-4D97-AF65-F5344CB8AC3E}">
        <p14:creationId xmlns:p14="http://schemas.microsoft.com/office/powerpoint/2010/main" val="28541552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49D2ADDA-BDF1-47AA-A37B-8AD110CB6BBB}"/>
              </a:ext>
            </a:extLst>
          </p:cNvPr>
          <p:cNvSpPr>
            <a:spLocks noGrp="1"/>
          </p:cNvSpPr>
          <p:nvPr>
            <p:ph type="title"/>
          </p:nvPr>
        </p:nvSpPr>
        <p:spPr>
          <a:xfrm>
            <a:off x="428601" y="280569"/>
            <a:ext cx="9481787" cy="794042"/>
          </a:xfrm>
        </p:spPr>
        <p:txBody>
          <a:bodyPr>
            <a:normAutofit fontScale="90000"/>
          </a:bodyPr>
          <a:lstStyle/>
          <a:p>
            <a:r>
              <a:rPr lang="en-US" b="0" dirty="0">
                <a:latin typeface="+mn-lt"/>
              </a:rPr>
              <a:t>… which would increase even more if the changes of the EUCO are considered… (2/3)</a:t>
            </a:r>
          </a:p>
        </p:txBody>
      </p:sp>
      <p:graphicFrame>
        <p:nvGraphicFramePr>
          <p:cNvPr id="8" name="Tabelle 7">
            <a:extLst>
              <a:ext uri="{FF2B5EF4-FFF2-40B4-BE49-F238E27FC236}">
                <a16:creationId xmlns:a16="http://schemas.microsoft.com/office/drawing/2014/main" id="{67D3DACE-BCF4-4418-8F4B-154403AB8982}"/>
              </a:ext>
            </a:extLst>
          </p:cNvPr>
          <p:cNvGraphicFramePr>
            <a:graphicFrameLocks noGrp="1"/>
          </p:cNvGraphicFramePr>
          <p:nvPr>
            <p:extLst>
              <p:ext uri="{D42A27DB-BD31-4B8C-83A1-F6EECF244321}">
                <p14:modId xmlns:p14="http://schemas.microsoft.com/office/powerpoint/2010/main" val="1129784717"/>
              </p:ext>
            </p:extLst>
          </p:nvPr>
        </p:nvGraphicFramePr>
        <p:xfrm>
          <a:off x="428601" y="1897514"/>
          <a:ext cx="7458099" cy="4299951"/>
        </p:xfrm>
        <a:graphic>
          <a:graphicData uri="http://schemas.openxmlformats.org/drawingml/2006/table">
            <a:tbl>
              <a:tblPr/>
              <a:tblGrid>
                <a:gridCol w="3035298">
                  <a:extLst>
                    <a:ext uri="{9D8B030D-6E8A-4147-A177-3AD203B41FA5}">
                      <a16:colId xmlns:a16="http://schemas.microsoft.com/office/drawing/2014/main" val="644377881"/>
                    </a:ext>
                  </a:extLst>
                </a:gridCol>
                <a:gridCol w="648451">
                  <a:extLst>
                    <a:ext uri="{9D8B030D-6E8A-4147-A177-3AD203B41FA5}">
                      <a16:colId xmlns:a16="http://schemas.microsoft.com/office/drawing/2014/main" val="2193501079"/>
                    </a:ext>
                  </a:extLst>
                </a:gridCol>
                <a:gridCol w="986249">
                  <a:extLst>
                    <a:ext uri="{9D8B030D-6E8A-4147-A177-3AD203B41FA5}">
                      <a16:colId xmlns:a16="http://schemas.microsoft.com/office/drawing/2014/main" val="2562409415"/>
                    </a:ext>
                  </a:extLst>
                </a:gridCol>
                <a:gridCol w="524445">
                  <a:extLst>
                    <a:ext uri="{9D8B030D-6E8A-4147-A177-3AD203B41FA5}">
                      <a16:colId xmlns:a16="http://schemas.microsoft.com/office/drawing/2014/main" val="1355812551"/>
                    </a:ext>
                  </a:extLst>
                </a:gridCol>
                <a:gridCol w="592930">
                  <a:extLst>
                    <a:ext uri="{9D8B030D-6E8A-4147-A177-3AD203B41FA5}">
                      <a16:colId xmlns:a16="http://schemas.microsoft.com/office/drawing/2014/main" val="1001913792"/>
                    </a:ext>
                  </a:extLst>
                </a:gridCol>
                <a:gridCol w="986249">
                  <a:extLst>
                    <a:ext uri="{9D8B030D-6E8A-4147-A177-3AD203B41FA5}">
                      <a16:colId xmlns:a16="http://schemas.microsoft.com/office/drawing/2014/main" val="3664455364"/>
                    </a:ext>
                  </a:extLst>
                </a:gridCol>
                <a:gridCol w="684477">
                  <a:extLst>
                    <a:ext uri="{9D8B030D-6E8A-4147-A177-3AD203B41FA5}">
                      <a16:colId xmlns:a16="http://schemas.microsoft.com/office/drawing/2014/main" val="654684148"/>
                    </a:ext>
                  </a:extLst>
                </a:gridCol>
              </a:tblGrid>
              <a:tr h="681357">
                <a:tc>
                  <a:txBody>
                    <a:bodyPr/>
                    <a:lstStyle/>
                    <a:p>
                      <a:pPr algn="l" fontAlgn="b"/>
                      <a:r>
                        <a:rPr lang="en-US" sz="1600" b="0" i="0" u="none" strike="noStrike" dirty="0">
                          <a:solidFill>
                            <a:srgbClr val="000000"/>
                          </a:solidFill>
                          <a:effectLst/>
                          <a:latin typeface="Calibri" panose="020F0502020204030204" pitchFamily="34" charset="0"/>
                        </a:rPr>
                        <a:t>Sum of NGEU (2021-2024)</a:t>
                      </a:r>
                      <a:r>
                        <a:rPr lang="en-US" sz="1600" b="0" i="0" u="none" strike="noStrike" baseline="0" dirty="0">
                          <a:solidFill>
                            <a:srgbClr val="000000"/>
                          </a:solidFill>
                          <a:effectLst/>
                          <a:latin typeface="Calibri" panose="020F0502020204030204" pitchFamily="34" charset="0"/>
                        </a:rPr>
                        <a:t> and MFF (2021-27)</a:t>
                      </a:r>
                      <a:r>
                        <a:rPr lang="en-US" sz="1600" b="0" i="0" u="none" strike="noStrike" baseline="30000" dirty="0">
                          <a:solidFill>
                            <a:srgbClr val="000000"/>
                          </a:solidFill>
                          <a:effectLst/>
                          <a:latin typeface="Calibri" panose="020F0502020204030204" pitchFamily="34" charset="0"/>
                        </a:rPr>
                        <a:t> 1</a:t>
                      </a:r>
                      <a:endParaRPr lang="en-US" sz="1600" b="0" i="0" u="none" strike="noStrike" baseline="0" dirty="0">
                        <a:solidFill>
                          <a:srgbClr val="000000"/>
                        </a:solidFill>
                        <a:effectLst/>
                        <a:latin typeface="Calibri" panose="020F0502020204030204" pitchFamily="34" charset="0"/>
                      </a:endParaRP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c gridSpan="3">
                  <a:txBody>
                    <a:bodyPr/>
                    <a:lstStyle/>
                    <a:p>
                      <a:pPr algn="ctr" fontAlgn="b"/>
                      <a:r>
                        <a:rPr lang="en-US" sz="1600" b="0" i="0" u="none" strike="noStrike" dirty="0">
                          <a:solidFill>
                            <a:srgbClr val="000000"/>
                          </a:solidFill>
                          <a:effectLst/>
                          <a:latin typeface="Calibri" panose="020F0502020204030204" pitchFamily="34" charset="0"/>
                        </a:rPr>
                        <a:t>27 May COM Proposal</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hMerge="1">
                  <a:txBody>
                    <a:bodyPr/>
                    <a:lstStyle/>
                    <a:p>
                      <a:endParaRPr lang="en-US"/>
                    </a:p>
                  </a:txBody>
                  <a:tcPr/>
                </a:tc>
                <a:tc hMerge="1">
                  <a:txBody>
                    <a:bodyPr/>
                    <a:lstStyle/>
                    <a:p>
                      <a:endParaRPr lang="en-US"/>
                    </a:p>
                  </a:txBody>
                  <a:tcPr/>
                </a:tc>
                <a:tc gridSpan="3">
                  <a:txBody>
                    <a:bodyPr/>
                    <a:lstStyle/>
                    <a:p>
                      <a:pPr algn="ctr" fontAlgn="b"/>
                      <a:r>
                        <a:rPr lang="en-US" sz="1600" b="0" i="0" u="none" strike="noStrike">
                          <a:solidFill>
                            <a:srgbClr val="000000"/>
                          </a:solidFill>
                          <a:effectLst/>
                          <a:latin typeface="Calibri" panose="020F0502020204030204" pitchFamily="34" charset="0"/>
                        </a:rPr>
                        <a:t>21 July EUCO decision</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15481294"/>
                  </a:ext>
                </a:extLst>
              </a:tr>
              <a:tr h="515797">
                <a:tc>
                  <a:txBody>
                    <a:bodyPr/>
                    <a:lstStyle/>
                    <a:p>
                      <a:pPr algn="ctr" fontAlgn="b"/>
                      <a:r>
                        <a:rPr lang="en-US" sz="1600" b="0" i="0" u="none" strike="noStrike" dirty="0">
                          <a:solidFill>
                            <a:srgbClr val="000000"/>
                          </a:solidFill>
                          <a:effectLst/>
                          <a:latin typeface="Calibri" panose="020F0502020204030204" pitchFamily="34" charset="0"/>
                        </a:rPr>
                        <a:t> </a:t>
                      </a:r>
                    </a:p>
                  </a:txBody>
                  <a:tcPr marL="7620" marR="7620" marT="762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500" b="1" i="0" u="none" strike="noStrike" dirty="0">
                          <a:solidFill>
                            <a:srgbClr val="000000"/>
                          </a:solidFill>
                          <a:effectLst/>
                          <a:latin typeface="Calibri" panose="020F0502020204030204" pitchFamily="34" charset="0"/>
                        </a:rPr>
                        <a:t>Grants</a:t>
                      </a:r>
                    </a:p>
                  </a:txBody>
                  <a:tcPr marL="7620" marR="7620" marT="762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500" b="1" i="0" u="none" strike="noStrike" dirty="0">
                          <a:solidFill>
                            <a:srgbClr val="000000"/>
                          </a:solidFill>
                          <a:effectLst/>
                          <a:latin typeface="Calibri" panose="020F0502020204030204" pitchFamily="34" charset="0"/>
                        </a:rPr>
                        <a:t>Guarantees</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500" b="1" i="0" u="none" strike="noStrike" dirty="0">
                          <a:solidFill>
                            <a:srgbClr val="000000"/>
                          </a:solidFill>
                          <a:effectLst/>
                          <a:latin typeface="Calibri" panose="020F0502020204030204" pitchFamily="34" charset="0"/>
                        </a:rPr>
                        <a:t>Loans</a:t>
                      </a:r>
                    </a:p>
                  </a:txBody>
                  <a:tcPr marL="7620" marR="7620" marT="762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500" b="1" i="0" u="none" strike="noStrike" dirty="0">
                          <a:solidFill>
                            <a:srgbClr val="000000"/>
                          </a:solidFill>
                          <a:effectLst/>
                          <a:latin typeface="Calibri" panose="020F0502020204030204" pitchFamily="34" charset="0"/>
                        </a:rPr>
                        <a:t>Grants</a:t>
                      </a:r>
                    </a:p>
                  </a:txBody>
                  <a:tcPr marL="7620" marR="7620" marT="762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500" b="1" i="0" u="none" strike="noStrike" dirty="0">
                          <a:solidFill>
                            <a:srgbClr val="000000"/>
                          </a:solidFill>
                          <a:effectLst/>
                          <a:latin typeface="Calibri" panose="020F0502020204030204" pitchFamily="34" charset="0"/>
                        </a:rPr>
                        <a:t>Guarantees</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500" b="1" i="0" u="none" strike="noStrike" dirty="0">
                          <a:solidFill>
                            <a:srgbClr val="000000"/>
                          </a:solidFill>
                          <a:effectLst/>
                          <a:latin typeface="Calibri" panose="020F0502020204030204" pitchFamily="34" charset="0"/>
                        </a:rPr>
                        <a:t>Loans</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428010818"/>
                  </a:ext>
                </a:extLst>
              </a:tr>
              <a:tr h="345920">
                <a:tc>
                  <a:txBody>
                    <a:bodyPr/>
                    <a:lstStyle/>
                    <a:p>
                      <a:pPr algn="ctr" fontAlgn="b"/>
                      <a:r>
                        <a:rPr lang="en-GB" sz="1600" b="1" i="0" u="none" strike="noStrike" dirty="0">
                          <a:solidFill>
                            <a:srgbClr val="000000"/>
                          </a:solidFill>
                          <a:effectLst/>
                          <a:latin typeface="Calibri" panose="020F0502020204030204" pitchFamily="34" charset="0"/>
                        </a:rPr>
                        <a:t>Large Cash budgets</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ctr" fontAlgn="b"/>
                      <a:r>
                        <a:rPr lang="en-US" sz="1600" b="0" i="0" u="none" strike="noStrike" dirty="0">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b"/>
                      <a:r>
                        <a:rPr lang="en-US" sz="1600" b="0" i="0" u="none" strike="noStrike">
                          <a:solidFill>
                            <a:srgbClr val="000000"/>
                          </a:solidFill>
                          <a:effectLst/>
                          <a:latin typeface="Calibri" panose="020F0502020204030204" pitchFamily="34" charset="0"/>
                        </a:rPr>
                        <a:t> </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solidFill>
                      <a:srgbClr val="BFBFBF"/>
                    </a:solidFill>
                  </a:tcPr>
                </a:tc>
                <a:tc>
                  <a:txBody>
                    <a:bodyPr/>
                    <a:lstStyle/>
                    <a:p>
                      <a:pPr algn="ctr" fontAlgn="b"/>
                      <a:r>
                        <a:rPr lang="en-US" sz="1600" b="0" i="0" u="none" strike="noStrike">
                          <a:solidFill>
                            <a:srgbClr val="000000"/>
                          </a:solidFill>
                          <a:effectLst/>
                          <a:latin typeface="Calibri" panose="020F0502020204030204" pitchFamily="34" charset="0"/>
                        </a:rPr>
                        <a:t> </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A6A6A6"/>
                    </a:solidFill>
                  </a:tcPr>
                </a:tc>
                <a:tc>
                  <a:txBody>
                    <a:bodyPr/>
                    <a:lstStyle/>
                    <a:p>
                      <a:pPr algn="ctr" fontAlgn="b"/>
                      <a:r>
                        <a:rPr lang="en-US" sz="16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b"/>
                      <a:r>
                        <a:rPr lang="en-US" sz="1600" b="0" i="0" u="none" strike="noStrike">
                          <a:solidFill>
                            <a:srgbClr val="000000"/>
                          </a:solidFill>
                          <a:effectLst/>
                          <a:latin typeface="Calibri" panose="020F0502020204030204" pitchFamily="34" charset="0"/>
                        </a:rPr>
                        <a:t> </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solidFill>
                      <a:srgbClr val="BFBFBF"/>
                    </a:solidFill>
                  </a:tcPr>
                </a:tc>
                <a:tc>
                  <a:txBody>
                    <a:bodyPr/>
                    <a:lstStyle/>
                    <a:p>
                      <a:pPr algn="ctr" fontAlgn="b"/>
                      <a:r>
                        <a:rPr lang="en-US" sz="1600" b="0" i="0" u="none" strike="noStrike">
                          <a:solidFill>
                            <a:srgbClr val="000000"/>
                          </a:solidFill>
                          <a:effectLst/>
                          <a:latin typeface="Calibri" panose="020F0502020204030204" pitchFamily="34" charset="0"/>
                        </a:rPr>
                        <a:t> </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A6A6A6"/>
                    </a:solidFill>
                  </a:tcPr>
                </a:tc>
                <a:extLst>
                  <a:ext uri="{0D108BD9-81ED-4DB2-BD59-A6C34878D82A}">
                    <a16:rowId xmlns:a16="http://schemas.microsoft.com/office/drawing/2014/main" val="1148370135"/>
                  </a:ext>
                </a:extLst>
              </a:tr>
              <a:tr h="345920">
                <a:tc>
                  <a:txBody>
                    <a:bodyPr/>
                    <a:lstStyle/>
                    <a:p>
                      <a:pPr algn="ctr" fontAlgn="b"/>
                      <a:r>
                        <a:rPr lang="en-US" sz="1600" b="0" i="0" u="none" strike="noStrike" dirty="0">
                          <a:solidFill>
                            <a:srgbClr val="000000"/>
                          </a:solidFill>
                          <a:effectLst/>
                          <a:latin typeface="Calibri" panose="020F0502020204030204" pitchFamily="34" charset="0"/>
                        </a:rPr>
                        <a:t>RRF</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solidFill>
                      <a:srgbClr val="BDD7EE"/>
                    </a:solidFill>
                  </a:tcPr>
                </a:tc>
                <a:tc>
                  <a:txBody>
                    <a:bodyPr/>
                    <a:lstStyle/>
                    <a:p>
                      <a:pPr algn="ctr" fontAlgn="b"/>
                      <a:r>
                        <a:rPr lang="en-US" sz="1600" b="0" i="0" u="none" strike="noStrike" dirty="0">
                          <a:solidFill>
                            <a:srgbClr val="000000"/>
                          </a:solidFill>
                          <a:effectLst/>
                          <a:latin typeface="Calibri" panose="020F0502020204030204" pitchFamily="34" charset="0"/>
                        </a:rPr>
                        <a:t>310</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solidFill>
                      <a:srgbClr val="D9D9D9"/>
                    </a:solidFill>
                  </a:tcPr>
                </a:tc>
                <a:tc>
                  <a:txBody>
                    <a:bodyPr/>
                    <a:lstStyle/>
                    <a:p>
                      <a:pPr algn="ctr" fontAlgn="b"/>
                      <a:r>
                        <a:rPr lang="en-US" sz="1600" b="0" i="0" u="none" strike="noStrike" dirty="0">
                          <a:solidFill>
                            <a:srgbClr val="000000"/>
                          </a:solidFill>
                          <a:effectLst/>
                          <a:latin typeface="Calibri" panose="020F0502020204030204" pitchFamily="34" charset="0"/>
                        </a:rPr>
                        <a:t> </a:t>
                      </a:r>
                    </a:p>
                  </a:txBody>
                  <a:tcPr marL="7620" marR="7620" marT="7620" marB="0" anchor="b">
                    <a:lnL>
                      <a:noFill/>
                    </a:lnL>
                    <a:lnR>
                      <a:noFill/>
                    </a:lnR>
                    <a:lnT>
                      <a:noFill/>
                    </a:lnT>
                    <a:lnB>
                      <a:noFill/>
                    </a:lnB>
                    <a:solidFill>
                      <a:srgbClr val="BFBFBF"/>
                    </a:solidFill>
                  </a:tcPr>
                </a:tc>
                <a:tc>
                  <a:txBody>
                    <a:bodyPr/>
                    <a:lstStyle/>
                    <a:p>
                      <a:pPr algn="ctr" fontAlgn="b"/>
                      <a:r>
                        <a:rPr lang="en-US" sz="1600" b="0" i="0" u="none" strike="noStrike">
                          <a:solidFill>
                            <a:srgbClr val="000000"/>
                          </a:solidFill>
                          <a:effectLst/>
                          <a:latin typeface="Calibri" panose="020F0502020204030204" pitchFamily="34" charset="0"/>
                        </a:rPr>
                        <a:t>250</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solidFill>
                      <a:srgbClr val="A6A6A6"/>
                    </a:solidFill>
                  </a:tcPr>
                </a:tc>
                <a:tc>
                  <a:txBody>
                    <a:bodyPr/>
                    <a:lstStyle/>
                    <a:p>
                      <a:pPr algn="ctr" fontAlgn="b"/>
                      <a:r>
                        <a:rPr lang="en-US" sz="1600" b="0" i="0" u="none" strike="noStrike">
                          <a:solidFill>
                            <a:srgbClr val="000000"/>
                          </a:solidFill>
                          <a:effectLst/>
                          <a:latin typeface="Calibri" panose="020F0502020204030204" pitchFamily="34" charset="0"/>
                        </a:rPr>
                        <a:t>312.5</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solidFill>
                      <a:srgbClr val="D9D9D9"/>
                    </a:solidFill>
                  </a:tcPr>
                </a:tc>
                <a:tc>
                  <a:txBody>
                    <a:bodyPr/>
                    <a:lstStyle/>
                    <a:p>
                      <a:pPr algn="ctr" fontAlgn="b"/>
                      <a:r>
                        <a:rPr lang="en-US" sz="1600" b="0"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a:noFill/>
                    </a:lnB>
                    <a:solidFill>
                      <a:srgbClr val="BFBFBF"/>
                    </a:solidFill>
                  </a:tcPr>
                </a:tc>
                <a:tc>
                  <a:txBody>
                    <a:bodyPr/>
                    <a:lstStyle/>
                    <a:p>
                      <a:pPr algn="ctr" fontAlgn="b"/>
                      <a:r>
                        <a:rPr lang="en-US" sz="1600" b="0" i="0" u="none" strike="noStrike">
                          <a:solidFill>
                            <a:srgbClr val="000000"/>
                          </a:solidFill>
                          <a:effectLst/>
                          <a:latin typeface="Calibri" panose="020F0502020204030204" pitchFamily="34" charset="0"/>
                        </a:rPr>
                        <a:t>360</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solidFill>
                      <a:srgbClr val="A6A6A6"/>
                    </a:solidFill>
                  </a:tcPr>
                </a:tc>
                <a:extLst>
                  <a:ext uri="{0D108BD9-81ED-4DB2-BD59-A6C34878D82A}">
                    <a16:rowId xmlns:a16="http://schemas.microsoft.com/office/drawing/2014/main" val="3225506062"/>
                  </a:ext>
                </a:extLst>
              </a:tr>
              <a:tr h="345920">
                <a:tc>
                  <a:txBody>
                    <a:bodyPr/>
                    <a:lstStyle/>
                    <a:p>
                      <a:pPr algn="ctr" fontAlgn="b"/>
                      <a:r>
                        <a:rPr lang="en-US" sz="1600" b="0" i="0" u="none" strike="noStrike" dirty="0" err="1">
                          <a:solidFill>
                            <a:srgbClr val="000000"/>
                          </a:solidFill>
                          <a:effectLst/>
                          <a:latin typeface="Calibri" panose="020F0502020204030204" pitchFamily="34" charset="0"/>
                        </a:rPr>
                        <a:t>ReactEU</a:t>
                      </a:r>
                      <a:endParaRPr lang="en-US" sz="1600" b="0" i="0" u="none" strike="noStrike" dirty="0">
                        <a:solidFill>
                          <a:srgbClr val="000000"/>
                        </a:solidFill>
                        <a:effectLst/>
                        <a:latin typeface="Calibri" panose="020F0502020204030204" pitchFamily="34" charset="0"/>
                      </a:endParaRP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solidFill>
                      <a:srgbClr val="BDD7EE"/>
                    </a:solidFill>
                  </a:tcPr>
                </a:tc>
                <a:tc>
                  <a:txBody>
                    <a:bodyPr/>
                    <a:lstStyle/>
                    <a:p>
                      <a:pPr algn="ctr" fontAlgn="b"/>
                      <a:r>
                        <a:rPr lang="en-US" sz="1600" b="0" i="0" u="none" strike="noStrike" dirty="0">
                          <a:solidFill>
                            <a:srgbClr val="000000"/>
                          </a:solidFill>
                          <a:effectLst/>
                          <a:latin typeface="Calibri" panose="020F0502020204030204" pitchFamily="34" charset="0"/>
                        </a:rPr>
                        <a:t>50</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solidFill>
                      <a:srgbClr val="D9D9D9"/>
                    </a:solidFill>
                  </a:tcPr>
                </a:tc>
                <a:tc>
                  <a:txBody>
                    <a:bodyPr/>
                    <a:lstStyle/>
                    <a:p>
                      <a:pPr algn="ctr" fontAlgn="b"/>
                      <a:r>
                        <a:rPr lang="en-US" sz="1600" b="0" i="0" u="none" strike="noStrike" dirty="0">
                          <a:solidFill>
                            <a:srgbClr val="000000"/>
                          </a:solidFill>
                          <a:effectLst/>
                          <a:latin typeface="Calibri" panose="020F0502020204030204" pitchFamily="34" charset="0"/>
                        </a:rPr>
                        <a:t> </a:t>
                      </a:r>
                    </a:p>
                  </a:txBody>
                  <a:tcPr marL="7620" marR="7620" marT="7620" marB="0" anchor="b">
                    <a:lnL>
                      <a:noFill/>
                    </a:lnL>
                    <a:lnR>
                      <a:noFill/>
                    </a:lnR>
                    <a:lnT>
                      <a:noFill/>
                    </a:lnT>
                    <a:lnB>
                      <a:noFill/>
                    </a:lnB>
                    <a:solidFill>
                      <a:srgbClr val="BFBFBF"/>
                    </a:solidFill>
                  </a:tcPr>
                </a:tc>
                <a:tc>
                  <a:txBody>
                    <a:bodyPr/>
                    <a:lstStyle/>
                    <a:p>
                      <a:pPr algn="ctr" fontAlgn="b"/>
                      <a:r>
                        <a:rPr lang="en-US" sz="1600" b="0" i="0" u="none" strike="noStrike">
                          <a:solidFill>
                            <a:srgbClr val="000000"/>
                          </a:solidFill>
                          <a:effectLst/>
                          <a:latin typeface="Calibri" panose="020F0502020204030204" pitchFamily="34" charset="0"/>
                        </a:rPr>
                        <a:t> </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solidFill>
                      <a:srgbClr val="A6A6A6"/>
                    </a:solidFill>
                  </a:tcPr>
                </a:tc>
                <a:tc>
                  <a:txBody>
                    <a:bodyPr/>
                    <a:lstStyle/>
                    <a:p>
                      <a:pPr algn="ctr" fontAlgn="b"/>
                      <a:r>
                        <a:rPr lang="en-US" sz="1600" b="0" i="0" u="none" strike="noStrike">
                          <a:solidFill>
                            <a:srgbClr val="000000"/>
                          </a:solidFill>
                          <a:effectLst/>
                          <a:latin typeface="Calibri" panose="020F0502020204030204" pitchFamily="34" charset="0"/>
                        </a:rPr>
                        <a:t>47.5</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solidFill>
                      <a:srgbClr val="D9D9D9"/>
                    </a:solidFill>
                  </a:tcPr>
                </a:tc>
                <a:tc>
                  <a:txBody>
                    <a:bodyPr/>
                    <a:lstStyle/>
                    <a:p>
                      <a:pPr algn="ctr" fontAlgn="b"/>
                      <a:r>
                        <a:rPr lang="en-US" sz="1600" b="0"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a:noFill/>
                    </a:lnB>
                    <a:solidFill>
                      <a:srgbClr val="BFBFBF"/>
                    </a:solidFill>
                  </a:tcPr>
                </a:tc>
                <a:tc>
                  <a:txBody>
                    <a:bodyPr/>
                    <a:lstStyle/>
                    <a:p>
                      <a:pPr algn="ctr" fontAlgn="b"/>
                      <a:r>
                        <a:rPr lang="en-US" sz="1600" b="0" i="0" u="none" strike="noStrike">
                          <a:solidFill>
                            <a:srgbClr val="000000"/>
                          </a:solidFill>
                          <a:effectLst/>
                          <a:latin typeface="Calibri" panose="020F0502020204030204" pitchFamily="34" charset="0"/>
                        </a:rPr>
                        <a:t> </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solidFill>
                      <a:srgbClr val="A6A6A6"/>
                    </a:solidFill>
                  </a:tcPr>
                </a:tc>
                <a:extLst>
                  <a:ext uri="{0D108BD9-81ED-4DB2-BD59-A6C34878D82A}">
                    <a16:rowId xmlns:a16="http://schemas.microsoft.com/office/drawing/2014/main" val="3352284828"/>
                  </a:ext>
                </a:extLst>
              </a:tr>
              <a:tr h="345920">
                <a:tc>
                  <a:txBody>
                    <a:bodyPr/>
                    <a:lstStyle/>
                    <a:p>
                      <a:pPr algn="ctr" fontAlgn="b"/>
                      <a:endParaRPr lang="en-US" sz="1600" b="0" i="0" u="none" strike="noStrike" dirty="0">
                        <a:solidFill>
                          <a:srgbClr val="000000"/>
                        </a:solidFill>
                        <a:effectLst/>
                        <a:latin typeface="Calibri" panose="020F0502020204030204" pitchFamily="34" charset="0"/>
                      </a:endParaRP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ctr" fontAlgn="b"/>
                      <a:endParaRPr lang="en-US" sz="16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solidFill>
                      <a:srgbClr val="D9D9D9"/>
                    </a:solidFill>
                  </a:tcPr>
                </a:tc>
                <a:tc>
                  <a:txBody>
                    <a:bodyPr/>
                    <a:lstStyle/>
                    <a:p>
                      <a:pPr algn="ctr" fontAlgn="b"/>
                      <a:endParaRPr lang="en-US" sz="1600" b="0" i="0" u="none" strike="noStrike" dirty="0">
                        <a:solidFill>
                          <a:srgbClr val="000000"/>
                        </a:solidFill>
                        <a:effectLst/>
                        <a:latin typeface="Calibri" panose="020F0502020204030204" pitchFamily="34" charset="0"/>
                      </a:endParaRPr>
                    </a:p>
                  </a:txBody>
                  <a:tcPr marL="7620" marR="7620" marT="7620" marB="0" anchor="b">
                    <a:lnL>
                      <a:noFill/>
                    </a:lnL>
                    <a:lnR>
                      <a:noFill/>
                    </a:lnR>
                    <a:lnT>
                      <a:noFill/>
                    </a:lnT>
                    <a:lnB>
                      <a:noFill/>
                    </a:lnB>
                    <a:solidFill>
                      <a:srgbClr val="BFBFBF"/>
                    </a:solidFill>
                  </a:tcPr>
                </a:tc>
                <a:tc>
                  <a:txBody>
                    <a:bodyPr/>
                    <a:lstStyle/>
                    <a:p>
                      <a:pPr algn="ctr" fontAlgn="b"/>
                      <a:endParaRPr lang="en-US" sz="1600" b="0" i="0" u="none" strike="noStrike">
                        <a:solidFill>
                          <a:srgbClr val="000000"/>
                        </a:solidFill>
                        <a:effectLst/>
                        <a:latin typeface="Calibri" panose="020F0502020204030204" pitchFamily="34" charset="0"/>
                      </a:endParaRP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solidFill>
                      <a:srgbClr val="A6A6A6"/>
                    </a:solidFill>
                  </a:tcPr>
                </a:tc>
                <a:tc>
                  <a:txBody>
                    <a:bodyPr/>
                    <a:lstStyle/>
                    <a:p>
                      <a:pPr algn="ctr" fontAlgn="b"/>
                      <a:endParaRPr lang="en-US" sz="16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solidFill>
                      <a:srgbClr val="D9D9D9"/>
                    </a:solidFill>
                  </a:tcPr>
                </a:tc>
                <a:tc>
                  <a:txBody>
                    <a:bodyPr/>
                    <a:lstStyle/>
                    <a:p>
                      <a:pPr algn="ctr" fontAlgn="b"/>
                      <a:endParaRPr lang="en-US" sz="16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solidFill>
                      <a:srgbClr val="BFBFBF"/>
                    </a:solidFill>
                  </a:tcPr>
                </a:tc>
                <a:tc>
                  <a:txBody>
                    <a:bodyPr/>
                    <a:lstStyle/>
                    <a:p>
                      <a:pPr algn="ctr" fontAlgn="b"/>
                      <a:endParaRPr lang="en-US" sz="1600" b="0" i="0" u="none" strike="noStrike" dirty="0">
                        <a:solidFill>
                          <a:srgbClr val="000000"/>
                        </a:solidFill>
                        <a:effectLst/>
                        <a:latin typeface="Calibri" panose="020F0502020204030204" pitchFamily="34" charset="0"/>
                      </a:endParaRP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solidFill>
                      <a:srgbClr val="A6A6A6"/>
                    </a:solidFill>
                  </a:tcPr>
                </a:tc>
                <a:extLst>
                  <a:ext uri="{0D108BD9-81ED-4DB2-BD59-A6C34878D82A}">
                    <a16:rowId xmlns:a16="http://schemas.microsoft.com/office/drawing/2014/main" val="1903096937"/>
                  </a:ext>
                </a:extLst>
              </a:tr>
              <a:tr h="681357">
                <a:tc>
                  <a:txBody>
                    <a:bodyPr/>
                    <a:lstStyle/>
                    <a:p>
                      <a:pPr algn="ctr" fontAlgn="b"/>
                      <a:r>
                        <a:rPr lang="en-US" sz="1600" b="1" i="0" u="none" strike="noStrike" dirty="0">
                          <a:solidFill>
                            <a:srgbClr val="000000"/>
                          </a:solidFill>
                          <a:effectLst/>
                          <a:latin typeface="Calibri" panose="020F0502020204030204" pitchFamily="34" charset="0"/>
                        </a:rPr>
                        <a:t>Facilities with more “climate dedication”</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ctr" fontAlgn="b"/>
                      <a:endParaRPr lang="en-US" sz="16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solidFill>
                      <a:srgbClr val="D9D9D9"/>
                    </a:solidFill>
                  </a:tcPr>
                </a:tc>
                <a:tc>
                  <a:txBody>
                    <a:bodyPr/>
                    <a:lstStyle/>
                    <a:p>
                      <a:pPr algn="ctr" fontAlgn="b"/>
                      <a:endParaRPr lang="en-US" sz="1600" b="0" i="0" u="none" strike="noStrike" dirty="0">
                        <a:solidFill>
                          <a:srgbClr val="000000"/>
                        </a:solidFill>
                        <a:effectLst/>
                        <a:latin typeface="Calibri" panose="020F0502020204030204" pitchFamily="34" charset="0"/>
                      </a:endParaRPr>
                    </a:p>
                  </a:txBody>
                  <a:tcPr marL="7620" marR="7620" marT="7620" marB="0" anchor="b">
                    <a:lnL>
                      <a:noFill/>
                    </a:lnL>
                    <a:lnR>
                      <a:noFill/>
                    </a:lnR>
                    <a:lnT>
                      <a:noFill/>
                    </a:lnT>
                    <a:lnB>
                      <a:noFill/>
                    </a:lnB>
                    <a:solidFill>
                      <a:srgbClr val="BFBFBF"/>
                    </a:solidFill>
                  </a:tcPr>
                </a:tc>
                <a:tc>
                  <a:txBody>
                    <a:bodyPr/>
                    <a:lstStyle/>
                    <a:p>
                      <a:pPr algn="ctr" fontAlgn="b"/>
                      <a:endParaRPr lang="en-US" sz="1600" b="0" i="0" u="none" strike="noStrike" dirty="0">
                        <a:solidFill>
                          <a:srgbClr val="000000"/>
                        </a:solidFill>
                        <a:effectLst/>
                        <a:latin typeface="Calibri" panose="020F0502020204030204" pitchFamily="34" charset="0"/>
                      </a:endParaRP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solidFill>
                      <a:srgbClr val="A6A6A6"/>
                    </a:solidFill>
                  </a:tcPr>
                </a:tc>
                <a:tc>
                  <a:txBody>
                    <a:bodyPr/>
                    <a:lstStyle/>
                    <a:p>
                      <a:pPr algn="ctr" fontAlgn="b"/>
                      <a:endParaRPr lang="en-US" sz="16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solidFill>
                      <a:srgbClr val="D9D9D9"/>
                    </a:solidFill>
                  </a:tcPr>
                </a:tc>
                <a:tc>
                  <a:txBody>
                    <a:bodyPr/>
                    <a:lstStyle/>
                    <a:p>
                      <a:pPr algn="ctr" fontAlgn="b"/>
                      <a:endParaRPr lang="en-US" sz="1600" b="0" i="0" u="none" strike="noStrike" dirty="0">
                        <a:solidFill>
                          <a:srgbClr val="000000"/>
                        </a:solidFill>
                        <a:effectLst/>
                        <a:latin typeface="Calibri" panose="020F0502020204030204" pitchFamily="34" charset="0"/>
                      </a:endParaRPr>
                    </a:p>
                  </a:txBody>
                  <a:tcPr marL="7620" marR="7620" marT="7620" marB="0" anchor="b">
                    <a:lnL>
                      <a:noFill/>
                    </a:lnL>
                    <a:lnR>
                      <a:noFill/>
                    </a:lnR>
                    <a:lnT>
                      <a:noFill/>
                    </a:lnT>
                    <a:lnB>
                      <a:noFill/>
                    </a:lnB>
                    <a:solidFill>
                      <a:srgbClr val="BFBFBF"/>
                    </a:solidFill>
                  </a:tcPr>
                </a:tc>
                <a:tc>
                  <a:txBody>
                    <a:bodyPr/>
                    <a:lstStyle/>
                    <a:p>
                      <a:pPr algn="ctr" fontAlgn="b"/>
                      <a:endParaRPr lang="en-US" sz="1600" b="0" i="0" u="none" strike="noStrike" dirty="0">
                        <a:solidFill>
                          <a:srgbClr val="000000"/>
                        </a:solidFill>
                        <a:effectLst/>
                        <a:latin typeface="Calibri" panose="020F0502020204030204" pitchFamily="34" charset="0"/>
                      </a:endParaRP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solidFill>
                      <a:srgbClr val="A6A6A6"/>
                    </a:solidFill>
                  </a:tcPr>
                </a:tc>
                <a:extLst>
                  <a:ext uri="{0D108BD9-81ED-4DB2-BD59-A6C34878D82A}">
                    <a16:rowId xmlns:a16="http://schemas.microsoft.com/office/drawing/2014/main" val="853513698"/>
                  </a:ext>
                </a:extLst>
              </a:tr>
              <a:tr h="345920">
                <a:tc>
                  <a:txBody>
                    <a:bodyPr/>
                    <a:lstStyle/>
                    <a:p>
                      <a:pPr algn="ctr" fontAlgn="b"/>
                      <a:r>
                        <a:rPr lang="en-US" sz="1600" b="0" i="0" u="none" strike="noStrike" dirty="0">
                          <a:solidFill>
                            <a:srgbClr val="000000"/>
                          </a:solidFill>
                          <a:effectLst/>
                          <a:latin typeface="Calibri" panose="020F0502020204030204" pitchFamily="34" charset="0"/>
                        </a:rPr>
                        <a:t>Just Transition Fund (JTF)</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solidFill>
                      <a:schemeClr val="accent6">
                        <a:lumMod val="40000"/>
                        <a:lumOff val="60000"/>
                      </a:schemeClr>
                    </a:solidFill>
                  </a:tcPr>
                </a:tc>
                <a:tc>
                  <a:txBody>
                    <a:bodyPr/>
                    <a:lstStyle/>
                    <a:p>
                      <a:pPr algn="ctr" fontAlgn="b"/>
                      <a:r>
                        <a:rPr lang="en-US" sz="1600" b="0" i="0" u="none" strike="noStrike" dirty="0">
                          <a:solidFill>
                            <a:srgbClr val="000000"/>
                          </a:solidFill>
                          <a:effectLst/>
                          <a:latin typeface="Calibri" panose="020F0502020204030204" pitchFamily="34" charset="0"/>
                        </a:rPr>
                        <a:t>40</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solidFill>
                      <a:srgbClr val="D9D9D9"/>
                    </a:solidFill>
                  </a:tcPr>
                </a:tc>
                <a:tc>
                  <a:txBody>
                    <a:bodyPr/>
                    <a:lstStyle/>
                    <a:p>
                      <a:pPr algn="ctr" fontAlgn="b"/>
                      <a:r>
                        <a:rPr lang="en-US" sz="1600" b="0" i="0" u="none" strike="noStrike" dirty="0">
                          <a:solidFill>
                            <a:srgbClr val="000000"/>
                          </a:solidFill>
                          <a:effectLst/>
                          <a:latin typeface="Calibri" panose="020F0502020204030204" pitchFamily="34" charset="0"/>
                        </a:rPr>
                        <a:t> </a:t>
                      </a:r>
                    </a:p>
                  </a:txBody>
                  <a:tcPr marL="7620" marR="7620" marT="7620" marB="0" anchor="b">
                    <a:lnL>
                      <a:noFill/>
                    </a:lnL>
                    <a:lnR>
                      <a:noFill/>
                    </a:lnR>
                    <a:lnT>
                      <a:noFill/>
                    </a:lnT>
                    <a:lnB>
                      <a:noFill/>
                    </a:lnB>
                    <a:solidFill>
                      <a:srgbClr val="BFBFBF"/>
                    </a:solidFill>
                  </a:tcPr>
                </a:tc>
                <a:tc>
                  <a:txBody>
                    <a:bodyPr/>
                    <a:lstStyle/>
                    <a:p>
                      <a:pPr algn="ctr" fontAlgn="b"/>
                      <a:r>
                        <a:rPr lang="en-US" sz="1600" b="0" i="0" u="none" strike="noStrike" dirty="0">
                          <a:solidFill>
                            <a:srgbClr val="000000"/>
                          </a:solidFill>
                          <a:effectLst/>
                          <a:latin typeface="Calibri" panose="020F0502020204030204" pitchFamily="34" charset="0"/>
                        </a:rPr>
                        <a:t> </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solidFill>
                      <a:srgbClr val="A6A6A6"/>
                    </a:solidFill>
                  </a:tcPr>
                </a:tc>
                <a:tc>
                  <a:txBody>
                    <a:bodyPr/>
                    <a:lstStyle/>
                    <a:p>
                      <a:pPr algn="ctr" fontAlgn="b"/>
                      <a:r>
                        <a:rPr lang="en-US" sz="1600" b="0" i="0" u="none" strike="noStrike" dirty="0">
                          <a:solidFill>
                            <a:srgbClr val="000000"/>
                          </a:solidFill>
                          <a:effectLst/>
                          <a:latin typeface="Calibri" panose="020F0502020204030204" pitchFamily="34" charset="0"/>
                        </a:rPr>
                        <a:t>20</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solidFill>
                      <a:srgbClr val="D9D9D9"/>
                    </a:solidFill>
                  </a:tcPr>
                </a:tc>
                <a:tc>
                  <a:txBody>
                    <a:bodyPr/>
                    <a:lstStyle/>
                    <a:p>
                      <a:pPr algn="ctr" fontAlgn="b"/>
                      <a:endParaRPr lang="en-US" sz="1600" b="0" i="0" u="none" strike="noStrike" dirty="0">
                        <a:solidFill>
                          <a:srgbClr val="000000"/>
                        </a:solidFill>
                        <a:effectLst/>
                        <a:latin typeface="Calibri" panose="020F0502020204030204" pitchFamily="34" charset="0"/>
                      </a:endParaRPr>
                    </a:p>
                  </a:txBody>
                  <a:tcPr marL="7620" marR="7620" marT="7620" marB="0" anchor="b">
                    <a:lnL>
                      <a:noFill/>
                    </a:lnL>
                    <a:lnR>
                      <a:noFill/>
                    </a:lnR>
                    <a:lnT>
                      <a:noFill/>
                    </a:lnT>
                    <a:lnB>
                      <a:noFill/>
                    </a:lnB>
                    <a:solidFill>
                      <a:srgbClr val="BFBFBF"/>
                    </a:solidFill>
                  </a:tcPr>
                </a:tc>
                <a:tc>
                  <a:txBody>
                    <a:bodyPr/>
                    <a:lstStyle/>
                    <a:p>
                      <a:pPr algn="ctr" fontAlgn="b"/>
                      <a:endParaRPr lang="en-US" sz="1600" b="0" i="0" u="none" strike="noStrike" dirty="0">
                        <a:solidFill>
                          <a:srgbClr val="000000"/>
                        </a:solidFill>
                        <a:effectLst/>
                        <a:latin typeface="Calibri" panose="020F0502020204030204" pitchFamily="34" charset="0"/>
                      </a:endParaRP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solidFill>
                      <a:srgbClr val="A6A6A6"/>
                    </a:solidFill>
                  </a:tcPr>
                </a:tc>
                <a:extLst>
                  <a:ext uri="{0D108BD9-81ED-4DB2-BD59-A6C34878D82A}">
                    <a16:rowId xmlns:a16="http://schemas.microsoft.com/office/drawing/2014/main" val="3820084187"/>
                  </a:ext>
                </a:extLst>
              </a:tr>
              <a:tr h="345920">
                <a:tc>
                  <a:txBody>
                    <a:bodyPr/>
                    <a:lstStyle/>
                    <a:p>
                      <a:pPr algn="ctr" fontAlgn="b"/>
                      <a:r>
                        <a:rPr lang="en-US" sz="1600" b="0" i="0" u="none" strike="noStrike" dirty="0">
                          <a:solidFill>
                            <a:srgbClr val="000000"/>
                          </a:solidFill>
                          <a:effectLst/>
                          <a:latin typeface="Calibri" panose="020F0502020204030204" pitchFamily="34" charset="0"/>
                        </a:rPr>
                        <a:t>Invest EU</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solidFill>
                      <a:schemeClr val="accent6">
                        <a:lumMod val="40000"/>
                        <a:lumOff val="60000"/>
                      </a:schemeClr>
                    </a:solidFill>
                  </a:tcPr>
                </a:tc>
                <a:tc>
                  <a:txBody>
                    <a:bodyPr/>
                    <a:lstStyle/>
                    <a:p>
                      <a:pPr algn="ctr" fontAlgn="b"/>
                      <a:endParaRPr lang="en-US" sz="16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solidFill>
                      <a:srgbClr val="D9D9D9"/>
                    </a:solidFill>
                  </a:tcPr>
                </a:tc>
                <a:tc>
                  <a:txBody>
                    <a:bodyPr/>
                    <a:lstStyle/>
                    <a:p>
                      <a:pPr algn="ctr" fontAlgn="b"/>
                      <a:r>
                        <a:rPr lang="en-US" sz="1600" b="0" i="0" u="none" strike="noStrike" dirty="0">
                          <a:solidFill>
                            <a:srgbClr val="000000"/>
                          </a:solidFill>
                          <a:effectLst/>
                          <a:latin typeface="Calibri" panose="020F0502020204030204" pitchFamily="34" charset="0"/>
                        </a:rPr>
                        <a:t>31.6</a:t>
                      </a:r>
                    </a:p>
                  </a:txBody>
                  <a:tcPr marL="7620" marR="7620" marT="7620" marB="0" anchor="b">
                    <a:lnL>
                      <a:noFill/>
                    </a:lnL>
                    <a:lnR>
                      <a:noFill/>
                    </a:lnR>
                    <a:lnT>
                      <a:noFill/>
                    </a:lnT>
                    <a:lnB>
                      <a:noFill/>
                    </a:lnB>
                    <a:solidFill>
                      <a:srgbClr val="BFBFBF"/>
                    </a:solidFill>
                  </a:tcPr>
                </a:tc>
                <a:tc>
                  <a:txBody>
                    <a:bodyPr/>
                    <a:lstStyle/>
                    <a:p>
                      <a:pPr algn="ctr" fontAlgn="b"/>
                      <a:r>
                        <a:rPr lang="en-US" sz="1600" b="0" i="0" u="none" strike="noStrike" dirty="0">
                          <a:solidFill>
                            <a:srgbClr val="000000"/>
                          </a:solidFill>
                          <a:effectLst/>
                          <a:latin typeface="Calibri" panose="020F0502020204030204" pitchFamily="34" charset="0"/>
                        </a:rPr>
                        <a:t> </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solidFill>
                      <a:srgbClr val="A6A6A6"/>
                    </a:solidFill>
                  </a:tcPr>
                </a:tc>
                <a:tc>
                  <a:txBody>
                    <a:bodyPr/>
                    <a:lstStyle/>
                    <a:p>
                      <a:pPr algn="ctr" fontAlgn="b"/>
                      <a:r>
                        <a:rPr lang="en-US" sz="1600" b="0" i="0" u="none" strike="noStrike" dirty="0">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solidFill>
                      <a:srgbClr val="D9D9D9"/>
                    </a:solidFill>
                  </a:tcPr>
                </a:tc>
                <a:tc>
                  <a:txBody>
                    <a:bodyPr/>
                    <a:lstStyle/>
                    <a:p>
                      <a:pPr algn="ctr" fontAlgn="b"/>
                      <a:r>
                        <a:rPr lang="en-US" sz="1600" b="0" i="0" u="none" strike="noStrike" dirty="0">
                          <a:solidFill>
                            <a:srgbClr val="000000"/>
                          </a:solidFill>
                          <a:effectLst/>
                          <a:latin typeface="Calibri" panose="020F0502020204030204" pitchFamily="34" charset="0"/>
                        </a:rPr>
                        <a:t>6.9</a:t>
                      </a:r>
                    </a:p>
                  </a:txBody>
                  <a:tcPr marL="7620" marR="7620" marT="7620" marB="0" anchor="b">
                    <a:lnL>
                      <a:noFill/>
                    </a:lnL>
                    <a:lnR>
                      <a:noFill/>
                    </a:lnR>
                    <a:lnT>
                      <a:noFill/>
                    </a:lnT>
                    <a:lnB>
                      <a:noFill/>
                    </a:lnB>
                    <a:solidFill>
                      <a:srgbClr val="BFBFBF"/>
                    </a:solidFill>
                  </a:tcPr>
                </a:tc>
                <a:tc>
                  <a:txBody>
                    <a:bodyPr/>
                    <a:lstStyle/>
                    <a:p>
                      <a:pPr algn="ctr" fontAlgn="b"/>
                      <a:endParaRPr lang="en-US" sz="1600" b="0" i="0" u="none" strike="noStrike" dirty="0">
                        <a:solidFill>
                          <a:srgbClr val="000000"/>
                        </a:solidFill>
                        <a:effectLst/>
                        <a:latin typeface="Calibri" panose="020F0502020204030204" pitchFamily="34" charset="0"/>
                      </a:endParaRP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solidFill>
                      <a:srgbClr val="A6A6A6"/>
                    </a:solidFill>
                  </a:tcPr>
                </a:tc>
                <a:extLst>
                  <a:ext uri="{0D108BD9-81ED-4DB2-BD59-A6C34878D82A}">
                    <a16:rowId xmlns:a16="http://schemas.microsoft.com/office/drawing/2014/main" val="3412512255"/>
                  </a:ext>
                </a:extLst>
              </a:tr>
              <a:tr h="345920">
                <a:tc>
                  <a:txBody>
                    <a:bodyPr/>
                    <a:lstStyle/>
                    <a:p>
                      <a:pPr algn="ctr" fontAlgn="b"/>
                      <a:r>
                        <a:rPr lang="en-US" sz="1600" b="0" i="0" u="none" strike="noStrike" dirty="0">
                          <a:solidFill>
                            <a:srgbClr val="000000"/>
                          </a:solidFill>
                          <a:effectLst/>
                          <a:latin typeface="Calibri" panose="020F0502020204030204" pitchFamily="34" charset="0"/>
                        </a:rPr>
                        <a:t>Horizon Europe</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solidFill>
                      <a:schemeClr val="accent6">
                        <a:lumMod val="40000"/>
                        <a:lumOff val="60000"/>
                      </a:schemeClr>
                    </a:solidFill>
                  </a:tcPr>
                </a:tc>
                <a:tc>
                  <a:txBody>
                    <a:bodyPr/>
                    <a:lstStyle/>
                    <a:p>
                      <a:pPr algn="ctr" fontAlgn="b"/>
                      <a:r>
                        <a:rPr lang="en-US" sz="1600" b="0" i="0" u="none" strike="noStrike" dirty="0">
                          <a:solidFill>
                            <a:srgbClr val="000000"/>
                          </a:solidFill>
                          <a:effectLst/>
                          <a:latin typeface="Calibri" panose="020F0502020204030204" pitchFamily="34" charset="0"/>
                        </a:rPr>
                        <a:t>94.4</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solidFill>
                      <a:srgbClr val="D9D9D9"/>
                    </a:solidFill>
                  </a:tcPr>
                </a:tc>
                <a:tc>
                  <a:txBody>
                    <a:bodyPr/>
                    <a:lstStyle/>
                    <a:p>
                      <a:pPr algn="ctr" fontAlgn="b"/>
                      <a:r>
                        <a:rPr lang="en-US" sz="1600" b="0" i="0" u="none" strike="noStrike" dirty="0">
                          <a:solidFill>
                            <a:srgbClr val="000000"/>
                          </a:solidFill>
                          <a:effectLst/>
                          <a:latin typeface="Calibri" panose="020F0502020204030204" pitchFamily="34" charset="0"/>
                        </a:rPr>
                        <a:t> </a:t>
                      </a:r>
                    </a:p>
                  </a:txBody>
                  <a:tcPr marL="7620" marR="7620" marT="7620" marB="0" anchor="b">
                    <a:lnL>
                      <a:noFill/>
                    </a:lnL>
                    <a:lnR>
                      <a:noFill/>
                    </a:lnR>
                    <a:lnT>
                      <a:noFill/>
                    </a:lnT>
                    <a:lnB>
                      <a:noFill/>
                    </a:lnB>
                    <a:solidFill>
                      <a:srgbClr val="BFBFBF"/>
                    </a:solidFill>
                  </a:tcPr>
                </a:tc>
                <a:tc>
                  <a:txBody>
                    <a:bodyPr/>
                    <a:lstStyle/>
                    <a:p>
                      <a:pPr algn="ctr" fontAlgn="b"/>
                      <a:r>
                        <a:rPr lang="en-US" sz="1600" b="0" i="0" u="none" strike="noStrike" dirty="0">
                          <a:solidFill>
                            <a:srgbClr val="000000"/>
                          </a:solidFill>
                          <a:effectLst/>
                          <a:latin typeface="Calibri" panose="020F0502020204030204" pitchFamily="34" charset="0"/>
                        </a:rPr>
                        <a:t> </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solidFill>
                      <a:srgbClr val="A6A6A6"/>
                    </a:solidFill>
                  </a:tcPr>
                </a:tc>
                <a:tc>
                  <a:txBody>
                    <a:bodyPr/>
                    <a:lstStyle/>
                    <a:p>
                      <a:pPr algn="ctr" fontAlgn="b"/>
                      <a:r>
                        <a:rPr lang="en-US" sz="1600" b="0" i="0" u="none" strike="noStrike" dirty="0">
                          <a:solidFill>
                            <a:srgbClr val="000000"/>
                          </a:solidFill>
                          <a:effectLst/>
                          <a:latin typeface="Calibri" panose="020F0502020204030204" pitchFamily="34" charset="0"/>
                        </a:rPr>
                        <a:t>85.9</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solidFill>
                      <a:srgbClr val="D9D9D9"/>
                    </a:solidFill>
                  </a:tcPr>
                </a:tc>
                <a:tc>
                  <a:txBody>
                    <a:bodyPr/>
                    <a:lstStyle/>
                    <a:p>
                      <a:pPr algn="ctr" fontAlgn="b"/>
                      <a:endParaRPr lang="en-US" sz="1600" b="0" i="0" u="none" strike="noStrike" dirty="0">
                        <a:solidFill>
                          <a:srgbClr val="000000"/>
                        </a:solidFill>
                        <a:effectLst/>
                        <a:latin typeface="Calibri" panose="020F0502020204030204" pitchFamily="34" charset="0"/>
                      </a:endParaRPr>
                    </a:p>
                  </a:txBody>
                  <a:tcPr marL="7620" marR="7620" marT="7620" marB="0" anchor="b">
                    <a:lnL>
                      <a:noFill/>
                    </a:lnL>
                    <a:lnR>
                      <a:noFill/>
                    </a:lnR>
                    <a:lnT>
                      <a:noFill/>
                    </a:lnT>
                    <a:lnB>
                      <a:noFill/>
                    </a:lnB>
                    <a:solidFill>
                      <a:srgbClr val="BFBFBF"/>
                    </a:solidFill>
                  </a:tcPr>
                </a:tc>
                <a:tc>
                  <a:txBody>
                    <a:bodyPr/>
                    <a:lstStyle/>
                    <a:p>
                      <a:pPr algn="ctr" fontAlgn="b"/>
                      <a:endParaRPr lang="en-US" sz="1600" b="0" i="0" u="none" strike="noStrike" dirty="0">
                        <a:solidFill>
                          <a:srgbClr val="000000"/>
                        </a:solidFill>
                        <a:effectLst/>
                        <a:latin typeface="Calibri" panose="020F0502020204030204" pitchFamily="34" charset="0"/>
                      </a:endParaRP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solidFill>
                      <a:srgbClr val="A6A6A6"/>
                    </a:solidFill>
                  </a:tcPr>
                </a:tc>
                <a:extLst>
                  <a:ext uri="{0D108BD9-81ED-4DB2-BD59-A6C34878D82A}">
                    <a16:rowId xmlns:a16="http://schemas.microsoft.com/office/drawing/2014/main" val="2875541114"/>
                  </a:ext>
                </a:extLst>
              </a:tr>
            </a:tbl>
          </a:graphicData>
        </a:graphic>
      </p:graphicFrame>
      <p:sp>
        <p:nvSpPr>
          <p:cNvPr id="9" name="Gleichschenkliges Dreieck 8">
            <a:extLst>
              <a:ext uri="{FF2B5EF4-FFF2-40B4-BE49-F238E27FC236}">
                <a16:creationId xmlns:a16="http://schemas.microsoft.com/office/drawing/2014/main" id="{8D9DA43A-7E1E-4853-ABF4-B778E2722A5E}"/>
              </a:ext>
            </a:extLst>
          </p:cNvPr>
          <p:cNvSpPr/>
          <p:nvPr/>
        </p:nvSpPr>
        <p:spPr bwMode="gray">
          <a:xfrm rot="5400000">
            <a:off x="7623259" y="3227363"/>
            <a:ext cx="1097280" cy="218375"/>
          </a:xfrm>
          <a:prstGeom prst="triangle">
            <a:avLst/>
          </a:prstGeom>
          <a:solidFill>
            <a:srgbClr val="53794A"/>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10" name="Textplatzhalter 6">
            <a:extLst>
              <a:ext uri="{FF2B5EF4-FFF2-40B4-BE49-F238E27FC236}">
                <a16:creationId xmlns:a16="http://schemas.microsoft.com/office/drawing/2014/main" id="{104E4DF1-E3DB-4788-B6E8-630061D98813}"/>
              </a:ext>
            </a:extLst>
          </p:cNvPr>
          <p:cNvSpPr txBox="1">
            <a:spLocks/>
          </p:cNvSpPr>
          <p:nvPr/>
        </p:nvSpPr>
        <p:spPr bwMode="gray">
          <a:xfrm>
            <a:off x="8382440" y="1459314"/>
            <a:ext cx="3619060" cy="1764229"/>
          </a:xfrm>
          <a:prstGeom prst="rect">
            <a:avLst/>
          </a:prstGeom>
          <a:noFill/>
          <a:ln>
            <a:solidFill>
              <a:schemeClr val="tx1"/>
            </a:solidFill>
          </a:ln>
        </p:spPr>
        <p:txBody>
          <a:bodyPr vert="horz" lIns="10800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1800">
              <a:latin typeface="Calibri" panose="020F0502020204030204" pitchFamily="34" charset="0"/>
              <a:cs typeface="Calibri" panose="020F0502020204030204" pitchFamily="34" charset="0"/>
            </a:endParaRPr>
          </a:p>
        </p:txBody>
      </p:sp>
      <p:sp>
        <p:nvSpPr>
          <p:cNvPr id="11" name="Textplatzhalter 6">
            <a:extLst>
              <a:ext uri="{FF2B5EF4-FFF2-40B4-BE49-F238E27FC236}">
                <a16:creationId xmlns:a16="http://schemas.microsoft.com/office/drawing/2014/main" id="{88B552DB-EAFC-4D4A-A5A6-D8FDC7D745F0}"/>
              </a:ext>
            </a:extLst>
          </p:cNvPr>
          <p:cNvSpPr txBox="1">
            <a:spLocks/>
          </p:cNvSpPr>
          <p:nvPr/>
        </p:nvSpPr>
        <p:spPr bwMode="gray">
          <a:xfrm>
            <a:off x="8525038" y="1614994"/>
            <a:ext cx="3348018" cy="274320"/>
          </a:xfrm>
          <a:prstGeom prst="rect">
            <a:avLst/>
          </a:prstGeom>
          <a:solidFill>
            <a:schemeClr val="accent5">
              <a:lumMod val="40000"/>
              <a:lumOff val="60000"/>
            </a:schemeClr>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600" b="1" dirty="0">
                <a:latin typeface="Calibri" panose="020F0502020204030204" pitchFamily="34" charset="0"/>
                <a:cs typeface="Calibri" panose="020F0502020204030204" pitchFamily="34" charset="0"/>
              </a:rPr>
              <a:t>Immediate Cash budgets</a:t>
            </a:r>
          </a:p>
        </p:txBody>
      </p:sp>
      <p:sp>
        <p:nvSpPr>
          <p:cNvPr id="12" name="Textplatzhalter 6">
            <a:extLst>
              <a:ext uri="{FF2B5EF4-FFF2-40B4-BE49-F238E27FC236}">
                <a16:creationId xmlns:a16="http://schemas.microsoft.com/office/drawing/2014/main" id="{36A29194-F7D1-4E99-AD2E-F46353FC0C19}"/>
              </a:ext>
            </a:extLst>
          </p:cNvPr>
          <p:cNvSpPr txBox="1">
            <a:spLocks/>
          </p:cNvSpPr>
          <p:nvPr/>
        </p:nvSpPr>
        <p:spPr bwMode="gray">
          <a:xfrm>
            <a:off x="8555932" y="2017295"/>
            <a:ext cx="3306614" cy="274320"/>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600">
                <a:latin typeface="Calibri" panose="020F0502020204030204" pitchFamily="34" charset="0"/>
                <a:cs typeface="Calibri" panose="020F0502020204030204" pitchFamily="34" charset="0"/>
              </a:rPr>
              <a:t>Much flexibility for MS</a:t>
            </a:r>
            <a:endParaRPr lang="en-US" sz="1600" b="1">
              <a:latin typeface="Calibri" panose="020F0502020204030204" pitchFamily="34" charset="0"/>
              <a:cs typeface="Calibri" panose="020F0502020204030204" pitchFamily="34" charset="0"/>
            </a:endParaRPr>
          </a:p>
        </p:txBody>
      </p:sp>
      <p:sp>
        <p:nvSpPr>
          <p:cNvPr id="13" name="Textplatzhalter 6">
            <a:extLst>
              <a:ext uri="{FF2B5EF4-FFF2-40B4-BE49-F238E27FC236}">
                <a16:creationId xmlns:a16="http://schemas.microsoft.com/office/drawing/2014/main" id="{1F402B43-83D3-4F2B-9923-8AF611D1C8F5}"/>
              </a:ext>
            </a:extLst>
          </p:cNvPr>
          <p:cNvSpPr txBox="1">
            <a:spLocks/>
          </p:cNvSpPr>
          <p:nvPr/>
        </p:nvSpPr>
        <p:spPr bwMode="gray">
          <a:xfrm>
            <a:off x="8525038" y="2385981"/>
            <a:ext cx="3306614" cy="274320"/>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600">
                <a:latin typeface="Calibri" panose="020F0502020204030204" pitchFamily="34" charset="0"/>
                <a:cs typeface="Calibri" panose="020F0502020204030204" pitchFamily="34" charset="0"/>
              </a:rPr>
              <a:t>Large potential role, if used wisely</a:t>
            </a:r>
          </a:p>
        </p:txBody>
      </p:sp>
      <p:sp>
        <p:nvSpPr>
          <p:cNvPr id="14" name="Textplatzhalter 6">
            <a:extLst>
              <a:ext uri="{FF2B5EF4-FFF2-40B4-BE49-F238E27FC236}">
                <a16:creationId xmlns:a16="http://schemas.microsoft.com/office/drawing/2014/main" id="{D637A89C-631F-42FF-82E1-6C3773320FBE}"/>
              </a:ext>
            </a:extLst>
          </p:cNvPr>
          <p:cNvSpPr txBox="1">
            <a:spLocks/>
          </p:cNvSpPr>
          <p:nvPr/>
        </p:nvSpPr>
        <p:spPr bwMode="gray">
          <a:xfrm>
            <a:off x="8525038" y="2787911"/>
            <a:ext cx="3306614" cy="274320"/>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600">
                <a:latin typeface="Calibri" panose="020F0502020204030204" pitchFamily="34" charset="0"/>
                <a:cs typeface="Calibri" panose="020F0502020204030204" pitchFamily="34" charset="0"/>
              </a:rPr>
              <a:t>… all depends on </a:t>
            </a:r>
            <a:r>
              <a:rPr lang="en-US" sz="1600" b="1">
                <a:latin typeface="Calibri" panose="020F0502020204030204" pitchFamily="34" charset="0"/>
                <a:cs typeface="Calibri" panose="020F0502020204030204" pitchFamily="34" charset="0"/>
              </a:rPr>
              <a:t>governance</a:t>
            </a:r>
            <a:r>
              <a:rPr lang="en-US" sz="1600">
                <a:latin typeface="Calibri" panose="020F0502020204030204" pitchFamily="34" charset="0"/>
                <a:cs typeface="Calibri" panose="020F0502020204030204" pitchFamily="34" charset="0"/>
              </a:rPr>
              <a:t>!</a:t>
            </a:r>
          </a:p>
        </p:txBody>
      </p:sp>
      <p:sp>
        <p:nvSpPr>
          <p:cNvPr id="15" name="Textplatzhalter 6">
            <a:extLst>
              <a:ext uri="{FF2B5EF4-FFF2-40B4-BE49-F238E27FC236}">
                <a16:creationId xmlns:a16="http://schemas.microsoft.com/office/drawing/2014/main" id="{D007A012-8AAA-4B25-8799-E5288607F958}"/>
              </a:ext>
            </a:extLst>
          </p:cNvPr>
          <p:cNvSpPr txBox="1">
            <a:spLocks/>
          </p:cNvSpPr>
          <p:nvPr/>
        </p:nvSpPr>
        <p:spPr bwMode="gray">
          <a:xfrm>
            <a:off x="8391667" y="3476370"/>
            <a:ext cx="3619060" cy="1979529"/>
          </a:xfrm>
          <a:prstGeom prst="rect">
            <a:avLst/>
          </a:prstGeom>
          <a:noFill/>
          <a:ln>
            <a:solidFill>
              <a:schemeClr val="tx1"/>
            </a:solidFill>
          </a:ln>
        </p:spPr>
        <p:txBody>
          <a:bodyPr vert="horz" lIns="10800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1600">
              <a:latin typeface="Calibri" panose="020F0502020204030204" pitchFamily="34" charset="0"/>
              <a:cs typeface="Calibri" panose="020F0502020204030204" pitchFamily="34" charset="0"/>
            </a:endParaRPr>
          </a:p>
        </p:txBody>
      </p:sp>
      <p:sp>
        <p:nvSpPr>
          <p:cNvPr id="16" name="Textplatzhalter 6">
            <a:extLst>
              <a:ext uri="{FF2B5EF4-FFF2-40B4-BE49-F238E27FC236}">
                <a16:creationId xmlns:a16="http://schemas.microsoft.com/office/drawing/2014/main" id="{6B73BA36-FBBE-4C3F-ABDD-B5C4B84A1508}"/>
              </a:ext>
            </a:extLst>
          </p:cNvPr>
          <p:cNvSpPr txBox="1">
            <a:spLocks/>
          </p:cNvSpPr>
          <p:nvPr/>
        </p:nvSpPr>
        <p:spPr bwMode="gray">
          <a:xfrm>
            <a:off x="8534265" y="3543610"/>
            <a:ext cx="3348018" cy="461373"/>
          </a:xfrm>
          <a:prstGeom prst="rect">
            <a:avLst/>
          </a:prstGeom>
          <a:solidFill>
            <a:schemeClr val="accent6">
              <a:lumMod val="40000"/>
              <a:lumOff val="60000"/>
            </a:schemeClr>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600" b="1" dirty="0">
                <a:latin typeface="Calibri" panose="020F0502020204030204" pitchFamily="34" charset="0"/>
                <a:cs typeface="Calibri" panose="020F0502020204030204" pitchFamily="34" charset="0"/>
              </a:rPr>
              <a:t>Facilities with more “climate dedication”</a:t>
            </a:r>
          </a:p>
        </p:txBody>
      </p:sp>
      <p:sp>
        <p:nvSpPr>
          <p:cNvPr id="17" name="Textplatzhalter 6">
            <a:extLst>
              <a:ext uri="{FF2B5EF4-FFF2-40B4-BE49-F238E27FC236}">
                <a16:creationId xmlns:a16="http://schemas.microsoft.com/office/drawing/2014/main" id="{403E9775-883F-46C0-8C58-86A56B84E362}"/>
              </a:ext>
            </a:extLst>
          </p:cNvPr>
          <p:cNvSpPr txBox="1">
            <a:spLocks/>
          </p:cNvSpPr>
          <p:nvPr/>
        </p:nvSpPr>
        <p:spPr bwMode="gray">
          <a:xfrm>
            <a:off x="8565159" y="4091500"/>
            <a:ext cx="3306614" cy="307797"/>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600" dirty="0">
                <a:latin typeface="Calibri" panose="020F0502020204030204" pitchFamily="34" charset="0"/>
                <a:cs typeface="Calibri" panose="020F0502020204030204" pitchFamily="34" charset="0"/>
              </a:rPr>
              <a:t>JTF – key for transitions regions</a:t>
            </a:r>
            <a:endParaRPr lang="en-US" sz="1600" b="1" dirty="0">
              <a:latin typeface="Calibri" panose="020F0502020204030204" pitchFamily="34" charset="0"/>
              <a:cs typeface="Calibri" panose="020F0502020204030204" pitchFamily="34" charset="0"/>
            </a:endParaRPr>
          </a:p>
        </p:txBody>
      </p:sp>
      <p:sp>
        <p:nvSpPr>
          <p:cNvPr id="18" name="Textplatzhalter 6">
            <a:extLst>
              <a:ext uri="{FF2B5EF4-FFF2-40B4-BE49-F238E27FC236}">
                <a16:creationId xmlns:a16="http://schemas.microsoft.com/office/drawing/2014/main" id="{60597AD5-DA4A-4C23-8E73-5E5170FAE290}"/>
              </a:ext>
            </a:extLst>
          </p:cNvPr>
          <p:cNvSpPr txBox="1">
            <a:spLocks/>
          </p:cNvSpPr>
          <p:nvPr/>
        </p:nvSpPr>
        <p:spPr bwMode="gray">
          <a:xfrm>
            <a:off x="8534265" y="4494476"/>
            <a:ext cx="3306614" cy="307797"/>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600" dirty="0" err="1">
                <a:latin typeface="Calibri" panose="020F0502020204030204" pitchFamily="34" charset="0"/>
                <a:cs typeface="Calibri" panose="020F0502020204030204" pitchFamily="34" charset="0"/>
              </a:rPr>
              <a:t>InvestEU</a:t>
            </a:r>
            <a:r>
              <a:rPr lang="en-US" sz="1600" dirty="0">
                <a:latin typeface="Calibri" panose="020F0502020204030204" pitchFamily="34" charset="0"/>
                <a:cs typeface="Calibri" panose="020F0502020204030204" pitchFamily="34" charset="0"/>
              </a:rPr>
              <a:t> – taking on risks</a:t>
            </a:r>
          </a:p>
        </p:txBody>
      </p:sp>
      <p:sp>
        <p:nvSpPr>
          <p:cNvPr id="19" name="Textplatzhalter 6">
            <a:extLst>
              <a:ext uri="{FF2B5EF4-FFF2-40B4-BE49-F238E27FC236}">
                <a16:creationId xmlns:a16="http://schemas.microsoft.com/office/drawing/2014/main" id="{56FC1655-A6ED-4F80-9D97-29DCB7CF4EC8}"/>
              </a:ext>
            </a:extLst>
          </p:cNvPr>
          <p:cNvSpPr txBox="1">
            <a:spLocks/>
          </p:cNvSpPr>
          <p:nvPr/>
        </p:nvSpPr>
        <p:spPr bwMode="gray">
          <a:xfrm>
            <a:off x="8545740" y="4880676"/>
            <a:ext cx="3306614" cy="447245"/>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600" dirty="0">
                <a:latin typeface="Calibri" panose="020F0502020204030204" pitchFamily="34" charset="0"/>
                <a:cs typeface="Calibri" panose="020F0502020204030204" pitchFamily="34" charset="0"/>
              </a:rPr>
              <a:t>Horizon – early stage innovation processes</a:t>
            </a:r>
          </a:p>
        </p:txBody>
      </p:sp>
      <p:sp>
        <p:nvSpPr>
          <p:cNvPr id="20" name="Textplatzhalter 6">
            <a:extLst>
              <a:ext uri="{FF2B5EF4-FFF2-40B4-BE49-F238E27FC236}">
                <a16:creationId xmlns:a16="http://schemas.microsoft.com/office/drawing/2014/main" id="{BB521CDF-B503-4A09-8CBC-D0E8C34BBD19}"/>
              </a:ext>
            </a:extLst>
          </p:cNvPr>
          <p:cNvSpPr txBox="1">
            <a:spLocks/>
          </p:cNvSpPr>
          <p:nvPr/>
        </p:nvSpPr>
        <p:spPr bwMode="gray">
          <a:xfrm>
            <a:off x="8867429" y="5889124"/>
            <a:ext cx="3014854" cy="274320"/>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600" dirty="0">
                <a:latin typeface="Calibri" panose="020F0502020204030204" pitchFamily="34" charset="0"/>
                <a:cs typeface="Calibri" panose="020F0502020204030204" pitchFamily="34" charset="0"/>
              </a:rPr>
              <a:t>From 166 bn EUR to 112.8 bn EUR!</a:t>
            </a:r>
          </a:p>
        </p:txBody>
      </p:sp>
      <p:cxnSp>
        <p:nvCxnSpPr>
          <p:cNvPr id="21" name="Gerader Verbinder 20">
            <a:extLst>
              <a:ext uri="{FF2B5EF4-FFF2-40B4-BE49-F238E27FC236}">
                <a16:creationId xmlns:a16="http://schemas.microsoft.com/office/drawing/2014/main" id="{68F32007-B204-47B6-84E8-9CE204C39D00}"/>
              </a:ext>
            </a:extLst>
          </p:cNvPr>
          <p:cNvCxnSpPr>
            <a:cxnSpLocks/>
          </p:cNvCxnSpPr>
          <p:nvPr/>
        </p:nvCxnSpPr>
        <p:spPr>
          <a:xfrm flipH="1" flipV="1">
            <a:off x="8382440" y="5443918"/>
            <a:ext cx="484989" cy="44520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Gerader Verbinder 21">
            <a:extLst>
              <a:ext uri="{FF2B5EF4-FFF2-40B4-BE49-F238E27FC236}">
                <a16:creationId xmlns:a16="http://schemas.microsoft.com/office/drawing/2014/main" id="{DB834701-C3D3-4A06-9D2A-A11626244209}"/>
              </a:ext>
            </a:extLst>
          </p:cNvPr>
          <p:cNvCxnSpPr>
            <a:cxnSpLocks/>
          </p:cNvCxnSpPr>
          <p:nvPr/>
        </p:nvCxnSpPr>
        <p:spPr>
          <a:xfrm flipV="1">
            <a:off x="11898442" y="5474590"/>
            <a:ext cx="84508" cy="41453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Textplatzhalter 6">
            <a:extLst>
              <a:ext uri="{FF2B5EF4-FFF2-40B4-BE49-F238E27FC236}">
                <a16:creationId xmlns:a16="http://schemas.microsoft.com/office/drawing/2014/main" id="{F21934BC-DD62-4D6B-B1AE-3404A42DA591}"/>
              </a:ext>
            </a:extLst>
          </p:cNvPr>
          <p:cNvSpPr txBox="1">
            <a:spLocks/>
          </p:cNvSpPr>
          <p:nvPr/>
        </p:nvSpPr>
        <p:spPr bwMode="gray">
          <a:xfrm>
            <a:off x="8867429" y="6259907"/>
            <a:ext cx="3014854" cy="274320"/>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600" b="1" dirty="0">
                <a:latin typeface="Calibri" panose="020F0502020204030204" pitchFamily="34" charset="0"/>
                <a:cs typeface="Calibri" panose="020F0502020204030204" pitchFamily="34" charset="0"/>
              </a:rPr>
              <a:t>Decrease by ~ 33%!</a:t>
            </a:r>
          </a:p>
        </p:txBody>
      </p:sp>
      <p:sp>
        <p:nvSpPr>
          <p:cNvPr id="24" name="TextBox 2">
            <a:extLst>
              <a:ext uri="{FF2B5EF4-FFF2-40B4-BE49-F238E27FC236}">
                <a16:creationId xmlns:a16="http://schemas.microsoft.com/office/drawing/2014/main" id="{37A4CE99-A3CE-4F3E-9D68-81C979D944E8}"/>
              </a:ext>
            </a:extLst>
          </p:cNvPr>
          <p:cNvSpPr txBox="1"/>
          <p:nvPr/>
        </p:nvSpPr>
        <p:spPr>
          <a:xfrm>
            <a:off x="-1" y="6575024"/>
            <a:ext cx="12654379" cy="276999"/>
          </a:xfrm>
          <a:prstGeom prst="rect">
            <a:avLst/>
          </a:prstGeom>
          <a:noFill/>
        </p:spPr>
        <p:txBody>
          <a:bodyPr wrap="square" rtlCol="0">
            <a:spAutoFit/>
          </a:bodyPr>
          <a:lstStyle/>
          <a:p>
            <a:r>
              <a:rPr lang="en-GB" sz="1200" dirty="0">
                <a:solidFill>
                  <a:schemeClr val="bg2">
                    <a:lumMod val="25000"/>
                  </a:schemeClr>
                </a:solidFill>
              </a:rPr>
              <a:t>1) </a:t>
            </a:r>
            <a:r>
              <a:rPr lang="en-US" sz="1200" dirty="0">
                <a:solidFill>
                  <a:schemeClr val="bg2">
                    <a:lumMod val="25000"/>
                  </a:schemeClr>
                </a:solidFill>
              </a:rPr>
              <a:t>The MFF &amp; NGEU figures from the COM’s proposal from May 27 are extracted from COM(2020) 442 final  </a:t>
            </a:r>
            <a:r>
              <a:rPr lang="en-US" sz="1200" dirty="0">
                <a:solidFill>
                  <a:schemeClr val="bg2">
                    <a:lumMod val="25000"/>
                  </a:schemeClr>
                </a:solidFill>
                <a:hlinkClick r:id="rId3"/>
              </a:rPr>
              <a:t>(link)</a:t>
            </a:r>
            <a:r>
              <a:rPr lang="en-US" sz="1200" dirty="0">
                <a:solidFill>
                  <a:schemeClr val="bg2">
                    <a:lumMod val="25000"/>
                  </a:schemeClr>
                </a:solidFill>
              </a:rPr>
              <a:t>. The changes in NGEU figures come from the EUCO conclusions </a:t>
            </a:r>
            <a:r>
              <a:rPr lang="en-US" sz="1200" dirty="0">
                <a:solidFill>
                  <a:schemeClr val="bg2">
                    <a:lumMod val="25000"/>
                  </a:schemeClr>
                </a:solidFill>
                <a:hlinkClick r:id="rId4"/>
              </a:rPr>
              <a:t>(link)</a:t>
            </a:r>
            <a:r>
              <a:rPr lang="en-US" sz="1200" dirty="0">
                <a:solidFill>
                  <a:schemeClr val="bg2">
                    <a:lumMod val="25000"/>
                  </a:schemeClr>
                </a:solidFill>
              </a:rPr>
              <a:t>. </a:t>
            </a:r>
            <a:endParaRPr lang="en-GB" sz="1200" dirty="0">
              <a:solidFill>
                <a:schemeClr val="bg2">
                  <a:lumMod val="25000"/>
                </a:schemeClr>
              </a:solidFill>
            </a:endParaRPr>
          </a:p>
        </p:txBody>
      </p:sp>
      <p:sp>
        <p:nvSpPr>
          <p:cNvPr id="25" name="Textfeld 24">
            <a:extLst>
              <a:ext uri="{FF2B5EF4-FFF2-40B4-BE49-F238E27FC236}">
                <a16:creationId xmlns:a16="http://schemas.microsoft.com/office/drawing/2014/main" id="{9CFC8E0F-8453-4711-888E-1FEE6179966C}"/>
              </a:ext>
            </a:extLst>
          </p:cNvPr>
          <p:cNvSpPr txBox="1"/>
          <p:nvPr/>
        </p:nvSpPr>
        <p:spPr>
          <a:xfrm>
            <a:off x="428601" y="1452170"/>
            <a:ext cx="5716693" cy="340735"/>
          </a:xfrm>
          <a:prstGeom prst="rect">
            <a:avLst/>
          </a:prstGeom>
          <a:noFill/>
        </p:spPr>
        <p:txBody>
          <a:bodyPr wrap="square" lIns="90000" tIns="46800" rIns="90000" bIns="46800" rtlCol="0">
            <a:spAutoFit/>
          </a:bodyPr>
          <a:lstStyle/>
          <a:p>
            <a:pPr marL="0" marR="0" indent="0" algn="ctr" defTabSz="914400" rtl="0" eaLnBrk="1" fontAlgn="auto" latinLnBrk="0" hangingPunct="1">
              <a:lnSpc>
                <a:spcPct val="100000"/>
              </a:lnSpc>
              <a:spcBef>
                <a:spcPts val="0"/>
              </a:spcBef>
              <a:spcAft>
                <a:spcPts val="0"/>
              </a:spcAft>
              <a:buClr>
                <a:schemeClr val="tx2"/>
              </a:buClr>
              <a:buSzTx/>
              <a:buFont typeface="Arial" pitchFamily="34" charset="0"/>
              <a:buNone/>
              <a:tabLst/>
            </a:pPr>
            <a:r>
              <a:rPr kumimoji="0" lang="en-US" sz="1600" b="1" u="none" strike="noStrike" kern="1200" cap="none" spc="0" normalizeH="0" baseline="0" dirty="0">
                <a:ln>
                  <a:noFill/>
                </a:ln>
                <a:solidFill>
                  <a:prstClr val="black"/>
                </a:solidFill>
                <a:effectLst/>
                <a:uLnTx/>
                <a:uFillTx/>
                <a:latin typeface="+mn-lt"/>
                <a:ea typeface="+mn-ea"/>
                <a:cs typeface="+mn-cs"/>
              </a:rPr>
              <a:t>The volume of “climate facilities” have decrease substantially</a:t>
            </a:r>
          </a:p>
        </p:txBody>
      </p:sp>
    </p:spTree>
    <p:extLst>
      <p:ext uri="{BB962C8B-B14F-4D97-AF65-F5344CB8AC3E}">
        <p14:creationId xmlns:p14="http://schemas.microsoft.com/office/powerpoint/2010/main" val="1063384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6F3D6F-E937-4049-8D0C-8A99475BB78C}"/>
              </a:ext>
            </a:extLst>
          </p:cNvPr>
          <p:cNvSpPr>
            <a:spLocks noGrp="1"/>
          </p:cNvSpPr>
          <p:nvPr>
            <p:ph type="title"/>
          </p:nvPr>
        </p:nvSpPr>
        <p:spPr/>
        <p:txBody>
          <a:bodyPr>
            <a:normAutofit fontScale="90000"/>
          </a:bodyPr>
          <a:lstStyle/>
          <a:p>
            <a:r>
              <a:rPr lang="en-US" sz="2800" b="0" dirty="0">
                <a:latin typeface="+mn-lt"/>
              </a:rPr>
              <a:t>… and even if a climate share of 40% is assumed, the EU budget covers less than half of the required 2.4  trillion EUR (3/3)</a:t>
            </a:r>
          </a:p>
        </p:txBody>
      </p:sp>
      <p:pic>
        <p:nvPicPr>
          <p:cNvPr id="5" name="Grafik 4" descr="Ein Bild, das Screenshot enthält.&#10;&#10;Automatisch generierte Beschreibung">
            <a:extLst>
              <a:ext uri="{FF2B5EF4-FFF2-40B4-BE49-F238E27FC236}">
                <a16:creationId xmlns:a16="http://schemas.microsoft.com/office/drawing/2014/main" id="{E598A9C4-26FA-40CA-A209-6FE9E61E73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3973" y="1452283"/>
            <a:ext cx="10008561" cy="4853102"/>
          </a:xfrm>
          <a:prstGeom prst="rect">
            <a:avLst/>
          </a:prstGeom>
        </p:spPr>
      </p:pic>
      <p:sp>
        <p:nvSpPr>
          <p:cNvPr id="6" name="TextBox 2">
            <a:extLst>
              <a:ext uri="{FF2B5EF4-FFF2-40B4-BE49-F238E27FC236}">
                <a16:creationId xmlns:a16="http://schemas.microsoft.com/office/drawing/2014/main" id="{A49283F3-A73B-4B88-A2C6-072435AAC6D8}"/>
              </a:ext>
            </a:extLst>
          </p:cNvPr>
          <p:cNvSpPr txBox="1"/>
          <p:nvPr/>
        </p:nvSpPr>
        <p:spPr>
          <a:xfrm>
            <a:off x="0" y="6575024"/>
            <a:ext cx="11897958" cy="276999"/>
          </a:xfrm>
          <a:prstGeom prst="rect">
            <a:avLst/>
          </a:prstGeom>
          <a:noFill/>
        </p:spPr>
        <p:txBody>
          <a:bodyPr wrap="square" rtlCol="0">
            <a:spAutoFit/>
          </a:bodyPr>
          <a:lstStyle/>
          <a:p>
            <a:r>
              <a:rPr lang="en-GB" sz="1200" dirty="0">
                <a:solidFill>
                  <a:schemeClr val="bg2">
                    <a:lumMod val="25000"/>
                  </a:schemeClr>
                </a:solidFill>
              </a:rPr>
              <a:t>1) </a:t>
            </a:r>
            <a:r>
              <a:rPr lang="en-US" sz="1200" dirty="0">
                <a:solidFill>
                  <a:schemeClr val="bg2">
                    <a:lumMod val="25000"/>
                  </a:schemeClr>
                </a:solidFill>
              </a:rPr>
              <a:t>Source: Figure 3, Agora </a:t>
            </a:r>
            <a:r>
              <a:rPr lang="en-US" sz="1200" dirty="0" err="1">
                <a:solidFill>
                  <a:schemeClr val="bg2">
                    <a:lumMod val="25000"/>
                  </a:schemeClr>
                </a:solidFill>
              </a:rPr>
              <a:t>Energiewende</a:t>
            </a:r>
            <a:r>
              <a:rPr lang="en-US" sz="1200" dirty="0">
                <a:solidFill>
                  <a:schemeClr val="bg2">
                    <a:lumMod val="25000"/>
                  </a:schemeClr>
                </a:solidFill>
              </a:rPr>
              <a:t> (2020) – Recovering better (</a:t>
            </a:r>
            <a:r>
              <a:rPr lang="en-US" sz="1200" dirty="0">
                <a:solidFill>
                  <a:schemeClr val="bg2">
                    <a:lumMod val="25000"/>
                  </a:schemeClr>
                </a:solidFill>
                <a:hlinkClick r:id="rId4"/>
              </a:rPr>
              <a:t>link</a:t>
            </a:r>
            <a:r>
              <a:rPr lang="en-US" sz="1200" dirty="0">
                <a:solidFill>
                  <a:schemeClr val="bg2">
                    <a:lumMod val="25000"/>
                  </a:schemeClr>
                </a:solidFill>
              </a:rPr>
              <a:t>); Note: The 2.4 trillion EUR investment gap even stems from a lower level of ambition.</a:t>
            </a:r>
            <a:endParaRPr lang="en-GB" sz="1200" dirty="0">
              <a:solidFill>
                <a:schemeClr val="bg2">
                  <a:lumMod val="25000"/>
                </a:schemeClr>
              </a:solidFill>
            </a:endParaRPr>
          </a:p>
        </p:txBody>
      </p:sp>
    </p:spTree>
    <p:extLst>
      <p:ext uri="{BB962C8B-B14F-4D97-AF65-F5344CB8AC3E}">
        <p14:creationId xmlns:p14="http://schemas.microsoft.com/office/powerpoint/2010/main" val="1364602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platzhalter 2">
            <a:extLst>
              <a:ext uri="{FF2B5EF4-FFF2-40B4-BE49-F238E27FC236}">
                <a16:creationId xmlns:a16="http://schemas.microsoft.com/office/drawing/2014/main" id="{D113F86F-A602-42DE-9287-7B74E9ACE89F}"/>
              </a:ext>
            </a:extLst>
          </p:cNvPr>
          <p:cNvSpPr>
            <a:spLocks noGrp="1"/>
          </p:cNvSpPr>
          <p:nvPr>
            <p:ph type="body" sz="quarter" idx="18"/>
          </p:nvPr>
        </p:nvSpPr>
        <p:spPr>
          <a:xfrm>
            <a:off x="291042" y="1840049"/>
            <a:ext cx="5669280" cy="1839306"/>
          </a:xfrm>
          <a:ln>
            <a:noFill/>
          </a:ln>
        </p:spPr>
        <p:txBody>
          <a:bodyPr>
            <a:normAutofit lnSpcReduction="10000"/>
          </a:bodyPr>
          <a:lstStyle/>
          <a:p>
            <a:pPr marL="0" indent="0" algn="just">
              <a:buNone/>
            </a:pPr>
            <a:r>
              <a:rPr lang="en-US" sz="1400" dirty="0">
                <a:latin typeface="Calibri" panose="020F0502020204030204" pitchFamily="34" charset="0"/>
                <a:cs typeface="Calibri" panose="020F0502020204030204" pitchFamily="34" charset="0"/>
              </a:rPr>
              <a:t>“[The MFF and NGEU] </a:t>
            </a:r>
            <a:r>
              <a:rPr lang="en-GB" sz="1400" b="1" dirty="0">
                <a:latin typeface="Calibri" panose="020F0502020204030204" pitchFamily="34" charset="0"/>
                <a:cs typeface="Calibri" panose="020F0502020204030204" pitchFamily="34" charset="0"/>
              </a:rPr>
              <a:t>shall comply with the objective of EU climate neutrality by 2050 </a:t>
            </a:r>
            <a:r>
              <a:rPr lang="en-GB" sz="1400" dirty="0">
                <a:latin typeface="Calibri" panose="020F0502020204030204" pitchFamily="34" charset="0"/>
                <a:cs typeface="Calibri" panose="020F0502020204030204" pitchFamily="34" charset="0"/>
              </a:rPr>
              <a:t>and contribute to achieving the Union's new 2030 climate targets, which will be updated by the end of the year. As a general principle, </a:t>
            </a:r>
            <a:r>
              <a:rPr lang="en-GB" sz="1400" b="1" u="sng" dirty="0">
                <a:solidFill>
                  <a:srgbClr val="C00000"/>
                </a:solidFill>
                <a:latin typeface="Calibri" panose="020F0502020204030204" pitchFamily="34" charset="0"/>
                <a:cs typeface="Calibri" panose="020F0502020204030204" pitchFamily="34" charset="0"/>
              </a:rPr>
              <a:t>all EU </a:t>
            </a:r>
            <a:r>
              <a:rPr lang="en-GB" sz="1400" b="1" dirty="0">
                <a:solidFill>
                  <a:srgbClr val="C00000"/>
                </a:solidFill>
                <a:latin typeface="Calibri" panose="020F0502020204030204" pitchFamily="34" charset="0"/>
                <a:cs typeface="Calibri" panose="020F0502020204030204" pitchFamily="34" charset="0"/>
              </a:rPr>
              <a:t>expenditure should be consistent with Paris Agreement objectives</a:t>
            </a:r>
            <a:r>
              <a:rPr lang="en-GB" sz="1400" dirty="0">
                <a:latin typeface="Calibri" panose="020F0502020204030204" pitchFamily="34" charset="0"/>
                <a:cs typeface="Calibri" panose="020F0502020204030204" pitchFamily="34" charset="0"/>
              </a:rPr>
              <a:t>.” (</a:t>
            </a:r>
            <a:r>
              <a:rPr lang="en-GB" sz="1400" i="1" dirty="0">
                <a:latin typeface="Calibri" panose="020F0502020204030204" pitchFamily="34" charset="0"/>
                <a:cs typeface="Calibri" panose="020F0502020204030204" pitchFamily="34" charset="0"/>
              </a:rPr>
              <a:t>Source: EUCO conclusions; I Next Gen EU, Art 21</a:t>
            </a:r>
            <a:r>
              <a:rPr lang="en-GB" sz="1400" dirty="0">
                <a:latin typeface="Calibri" panose="020F0502020204030204" pitchFamily="34" charset="0"/>
                <a:cs typeface="Calibri" panose="020F0502020204030204" pitchFamily="34" charset="0"/>
              </a:rPr>
              <a:t>)</a:t>
            </a:r>
          </a:p>
          <a:p>
            <a:pPr marL="0" indent="0" algn="just">
              <a:buNone/>
            </a:pPr>
            <a:r>
              <a:rPr lang="en-GB" sz="1400" dirty="0">
                <a:solidFill>
                  <a:prstClr val="black"/>
                </a:solidFill>
                <a:latin typeface="Calibri" panose="020F0502020204030204"/>
              </a:rPr>
              <a:t>“[…] EU expenditure should be consistent with Paris Agreement objectives and the "</a:t>
            </a:r>
            <a:r>
              <a:rPr lang="en-GB" sz="1400" b="1" dirty="0">
                <a:solidFill>
                  <a:srgbClr val="C00000"/>
                </a:solidFill>
                <a:latin typeface="Calibri" panose="020F0502020204030204"/>
              </a:rPr>
              <a:t>do no harm</a:t>
            </a:r>
            <a:r>
              <a:rPr lang="en-GB" sz="1400" dirty="0">
                <a:solidFill>
                  <a:prstClr val="black"/>
                </a:solidFill>
                <a:latin typeface="Calibri" panose="020F0502020204030204"/>
              </a:rPr>
              <a:t>" principle of the European Green Deal […]” </a:t>
            </a:r>
            <a:r>
              <a:rPr lang="en-GB" sz="1400" dirty="0">
                <a:latin typeface="Calibri" panose="020F0502020204030204" pitchFamily="34" charset="0"/>
                <a:cs typeface="Calibri" panose="020F0502020204030204" pitchFamily="34" charset="0"/>
              </a:rPr>
              <a:t>[…]” </a:t>
            </a:r>
            <a:r>
              <a:rPr lang="en-GB" sz="1400" i="1" dirty="0">
                <a:latin typeface="Calibri" panose="020F0502020204030204" pitchFamily="34" charset="0"/>
                <a:cs typeface="Calibri" panose="020F0502020204030204" pitchFamily="34" charset="0"/>
              </a:rPr>
              <a:t>(Source: EUCO conclusions; Annex I, paragraph 18)</a:t>
            </a:r>
            <a:endParaRPr lang="en-US" sz="1400" dirty="0">
              <a:latin typeface="Calibri" panose="020F0502020204030204" pitchFamily="34" charset="0"/>
              <a:cs typeface="Calibri" panose="020F0502020204030204" pitchFamily="34" charset="0"/>
            </a:endParaRPr>
          </a:p>
        </p:txBody>
      </p:sp>
      <p:sp>
        <p:nvSpPr>
          <p:cNvPr id="5" name="Gleichschenkliges Dreieck 4">
            <a:extLst>
              <a:ext uri="{FF2B5EF4-FFF2-40B4-BE49-F238E27FC236}">
                <a16:creationId xmlns:a16="http://schemas.microsoft.com/office/drawing/2014/main" id="{17D2A1BA-4A5F-422B-93A8-ADD0DFDAFC8B}"/>
              </a:ext>
            </a:extLst>
          </p:cNvPr>
          <p:cNvSpPr/>
          <p:nvPr/>
        </p:nvSpPr>
        <p:spPr bwMode="gray">
          <a:xfrm rot="10800000">
            <a:off x="2302190" y="3794683"/>
            <a:ext cx="1097280" cy="216714"/>
          </a:xfrm>
          <a:prstGeom prst="triangle">
            <a:avLst/>
          </a:prstGeom>
          <a:solidFill>
            <a:srgbClr val="53794A"/>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tx1"/>
              </a:solidFill>
            </a:endParaRPr>
          </a:p>
        </p:txBody>
      </p:sp>
      <p:sp>
        <p:nvSpPr>
          <p:cNvPr id="6" name="Textplatzhalter 2">
            <a:extLst>
              <a:ext uri="{FF2B5EF4-FFF2-40B4-BE49-F238E27FC236}">
                <a16:creationId xmlns:a16="http://schemas.microsoft.com/office/drawing/2014/main" id="{30AD9135-216D-4BB8-90DA-427C034D8A46}"/>
              </a:ext>
            </a:extLst>
          </p:cNvPr>
          <p:cNvSpPr txBox="1">
            <a:spLocks/>
          </p:cNvSpPr>
          <p:nvPr/>
        </p:nvSpPr>
        <p:spPr bwMode="gray">
          <a:xfrm>
            <a:off x="252779" y="4163568"/>
            <a:ext cx="5225879" cy="419671"/>
          </a:xfrm>
          <a:prstGeom prst="rect">
            <a:avLst/>
          </a:prstGeom>
          <a:solidFill>
            <a:srgbClr val="F6F6F8"/>
          </a:solidFill>
          <a:ln w="19050">
            <a:solidFill>
              <a:srgbClr val="53794A"/>
            </a:solidFill>
          </a:ln>
        </p:spPr>
        <p:txBody>
          <a:bodyPr vert="horz" lIns="72000" tIns="72000" rIns="72000" bIns="72000" rtlCol="0">
            <a:noAutofit/>
          </a:bodyPr>
          <a:lstStyle>
            <a:lvl1pPr marL="285750" indent="-285750" algn="l" defTabSz="914400" rtl="0" eaLnBrk="1" latinLnBrk="0" hangingPunct="1">
              <a:lnSpc>
                <a:spcPct val="100000"/>
              </a:lnSpc>
              <a:spcBef>
                <a:spcPts val="0"/>
              </a:spcBef>
              <a:spcAft>
                <a:spcPts val="900"/>
              </a:spcAft>
              <a:buClr>
                <a:srgbClr val="53794A"/>
              </a:buClr>
              <a:buSzPct val="100000"/>
              <a:buFont typeface="Wingdings" panose="05000000000000000000" pitchFamily="2" charset="2"/>
              <a:buChar char="§"/>
              <a:defRPr sz="1800" kern="1200" baseline="0">
                <a:solidFill>
                  <a:schemeClr val="tx1"/>
                </a:solidFill>
                <a:latin typeface="+mn-lt"/>
                <a:ea typeface="Verdana" panose="020B0604030504040204" pitchFamily="34" charset="0"/>
                <a:cs typeface="Verdana" panose="020B0604030504040204" pitchFamily="34" charset="0"/>
              </a:defRPr>
            </a:lvl1pPr>
            <a:lvl2pPr marL="539750" indent="-285750" algn="l" defTabSz="914400" rtl="0" eaLnBrk="1" latinLnBrk="0" hangingPunct="1">
              <a:lnSpc>
                <a:spcPts val="2800"/>
              </a:lnSpc>
              <a:spcBef>
                <a:spcPts val="0"/>
              </a:spcBef>
              <a:spcAft>
                <a:spcPts val="900"/>
              </a:spcAft>
              <a:buClr>
                <a:srgbClr val="53794A"/>
              </a:buClr>
              <a:buFont typeface="Wingdings" panose="05000000000000000000" pitchFamily="2" charset="2"/>
              <a:buChar char="Ø"/>
              <a:defRPr sz="16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600" dirty="0">
                <a:latin typeface="Calibri" panose="020F0502020204030204" pitchFamily="34" charset="0"/>
                <a:cs typeface="Calibri" panose="020F0502020204030204" pitchFamily="34" charset="0"/>
              </a:rPr>
              <a:t>Apply </a:t>
            </a:r>
            <a:r>
              <a:rPr lang="en-US" sz="1600" b="1" dirty="0">
                <a:latin typeface="Calibri" panose="020F0502020204030204" pitchFamily="34" charset="0"/>
                <a:cs typeface="Calibri" panose="020F0502020204030204" pitchFamily="34" charset="0"/>
              </a:rPr>
              <a:t>do no significant harm principle </a:t>
            </a:r>
            <a:r>
              <a:rPr lang="en-US" sz="1600" dirty="0">
                <a:latin typeface="Calibri" panose="020F0502020204030204" pitchFamily="34" charset="0"/>
                <a:cs typeface="Calibri" panose="020F0502020204030204" pitchFamily="34" charset="0"/>
              </a:rPr>
              <a:t>to all budget lines. </a:t>
            </a:r>
            <a:r>
              <a:rPr lang="en-US" sz="1600" b="1" dirty="0">
                <a:latin typeface="Calibri" panose="020F0502020204030204" pitchFamily="34" charset="0"/>
                <a:cs typeface="Calibri" panose="020F0502020204030204" pitchFamily="34" charset="0"/>
              </a:rPr>
              <a:t>(I)</a:t>
            </a:r>
          </a:p>
          <a:p>
            <a:pPr marL="0" indent="0">
              <a:buNone/>
            </a:pPr>
            <a:endParaRPr lang="en-US" sz="1600" dirty="0">
              <a:latin typeface="Calibri" panose="020F0502020204030204" pitchFamily="34" charset="0"/>
              <a:cs typeface="Calibri" panose="020F0502020204030204" pitchFamily="34" charset="0"/>
            </a:endParaRPr>
          </a:p>
        </p:txBody>
      </p:sp>
      <p:sp>
        <p:nvSpPr>
          <p:cNvPr id="7" name="Textplatzhalter 2">
            <a:extLst>
              <a:ext uri="{FF2B5EF4-FFF2-40B4-BE49-F238E27FC236}">
                <a16:creationId xmlns:a16="http://schemas.microsoft.com/office/drawing/2014/main" id="{BA5C126E-FCD0-4720-A5FC-C9CDAD55BB3E}"/>
              </a:ext>
            </a:extLst>
          </p:cNvPr>
          <p:cNvSpPr txBox="1">
            <a:spLocks/>
          </p:cNvSpPr>
          <p:nvPr/>
        </p:nvSpPr>
        <p:spPr bwMode="gray">
          <a:xfrm>
            <a:off x="6352940" y="1840049"/>
            <a:ext cx="5444468" cy="1839305"/>
          </a:xfrm>
          <a:prstGeom prst="rect">
            <a:avLst/>
          </a:prstGeom>
          <a:solidFill>
            <a:srgbClr val="F6F6F8"/>
          </a:solidFill>
          <a:ln w="19050">
            <a:noFill/>
          </a:ln>
        </p:spPr>
        <p:txBody>
          <a:bodyPr vert="horz" lIns="72000" tIns="72000" rIns="72000" bIns="72000" rtlCol="0" anchor="ctr">
            <a:noAutofit/>
          </a:bodyPr>
          <a:lstStyle>
            <a:lvl1pPr marL="285750" indent="-285750" algn="l" defTabSz="914400" rtl="0" eaLnBrk="1" latinLnBrk="0" hangingPunct="1">
              <a:lnSpc>
                <a:spcPct val="100000"/>
              </a:lnSpc>
              <a:spcBef>
                <a:spcPts val="0"/>
              </a:spcBef>
              <a:spcAft>
                <a:spcPts val="900"/>
              </a:spcAft>
              <a:buClr>
                <a:srgbClr val="53794A"/>
              </a:buClr>
              <a:buSzPct val="100000"/>
              <a:buFont typeface="Wingdings" panose="05000000000000000000" pitchFamily="2" charset="2"/>
              <a:buChar char="§"/>
              <a:defRPr sz="1800" kern="1200" baseline="0">
                <a:solidFill>
                  <a:schemeClr val="tx1"/>
                </a:solidFill>
                <a:latin typeface="+mn-lt"/>
                <a:ea typeface="Verdana" panose="020B0604030504040204" pitchFamily="34" charset="0"/>
                <a:cs typeface="Verdana" panose="020B0604030504040204" pitchFamily="34" charset="0"/>
              </a:defRPr>
            </a:lvl1pPr>
            <a:lvl2pPr marL="539750" indent="-285750" algn="l" defTabSz="914400" rtl="0" eaLnBrk="1" latinLnBrk="0" hangingPunct="1">
              <a:lnSpc>
                <a:spcPts val="2800"/>
              </a:lnSpc>
              <a:spcBef>
                <a:spcPts val="0"/>
              </a:spcBef>
              <a:spcAft>
                <a:spcPts val="900"/>
              </a:spcAft>
              <a:buClr>
                <a:srgbClr val="53794A"/>
              </a:buClr>
              <a:buFont typeface="Wingdings" panose="05000000000000000000" pitchFamily="2" charset="2"/>
              <a:buChar char="Ø"/>
              <a:defRPr sz="16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a:spcAft>
                <a:spcPts val="0"/>
              </a:spcAft>
              <a:buClrTx/>
              <a:buSzTx/>
              <a:buNone/>
            </a:pPr>
            <a:r>
              <a:rPr lang="en-US" sz="1400" dirty="0">
                <a:latin typeface="Calibri" panose="020F0502020204030204" pitchFamily="34" charset="0"/>
                <a:cs typeface="Calibri" panose="020F0502020204030204" pitchFamily="34" charset="0"/>
              </a:rPr>
              <a:t>“</a:t>
            </a:r>
            <a:r>
              <a:rPr lang="en-US" sz="1400" dirty="0">
                <a:solidFill>
                  <a:prstClr val="black"/>
                </a:solidFill>
                <a:latin typeface="Calibri" panose="020F0502020204030204"/>
                <a:ea typeface="+mn-ea"/>
                <a:cs typeface="+mn-cs"/>
              </a:rPr>
              <a:t>[…] </a:t>
            </a:r>
            <a:r>
              <a:rPr lang="en-GB" sz="1400" b="1" dirty="0">
                <a:solidFill>
                  <a:srgbClr val="C00000"/>
                </a:solidFill>
                <a:latin typeface="Calibri" panose="020F0502020204030204"/>
                <a:ea typeface="+mn-ea"/>
                <a:cs typeface="+mn-cs"/>
              </a:rPr>
              <a:t>An effective methodology for monitoring climate-spending and its performance</a:t>
            </a:r>
            <a:r>
              <a:rPr lang="en-GB" sz="1400" dirty="0">
                <a:solidFill>
                  <a:prstClr val="black"/>
                </a:solidFill>
                <a:latin typeface="Calibri" panose="020F0502020204030204"/>
                <a:ea typeface="+mn-ea"/>
                <a:cs typeface="+mn-cs"/>
              </a:rPr>
              <a:t>, including reporting and relevant measures in case of insufficient progress, should ensure that the next </a:t>
            </a:r>
          </a:p>
          <a:p>
            <a:pPr marL="0" lvl="0" indent="0" algn="just">
              <a:spcAft>
                <a:spcPts val="0"/>
              </a:spcAft>
              <a:buClrTx/>
              <a:buSzTx/>
              <a:buNone/>
            </a:pPr>
            <a:r>
              <a:rPr lang="en-GB" sz="1400" dirty="0">
                <a:solidFill>
                  <a:prstClr val="black"/>
                </a:solidFill>
                <a:latin typeface="Calibri" panose="020F0502020204030204"/>
                <a:ea typeface="+mn-ea"/>
                <a:cs typeface="+mn-cs"/>
              </a:rPr>
              <a:t>MFF as a whole contributes to the implementation of the Paris Agreement. </a:t>
            </a:r>
            <a:r>
              <a:rPr lang="en-GB" sz="1400" dirty="0">
                <a:latin typeface="Calibri" panose="020F0502020204030204" pitchFamily="34" charset="0"/>
                <a:cs typeface="Calibri" panose="020F0502020204030204" pitchFamily="34" charset="0"/>
              </a:rPr>
              <a:t>[…]” </a:t>
            </a:r>
            <a:r>
              <a:rPr lang="en-GB" sz="1400" i="1" dirty="0">
                <a:latin typeface="Calibri" panose="020F0502020204030204" pitchFamily="34" charset="0"/>
                <a:cs typeface="Calibri" panose="020F0502020204030204" pitchFamily="34" charset="0"/>
              </a:rPr>
              <a:t>(Source: EUCO conclusions; Annex I, paragraph 18)</a:t>
            </a:r>
            <a:endParaRPr lang="en-US" sz="1400" i="1" dirty="0">
              <a:latin typeface="Calibri" panose="020F0502020204030204" pitchFamily="34" charset="0"/>
              <a:cs typeface="Calibri" panose="020F0502020204030204" pitchFamily="34" charset="0"/>
            </a:endParaRPr>
          </a:p>
        </p:txBody>
      </p:sp>
      <p:sp>
        <p:nvSpPr>
          <p:cNvPr id="8" name="Textfeld 7">
            <a:extLst>
              <a:ext uri="{FF2B5EF4-FFF2-40B4-BE49-F238E27FC236}">
                <a16:creationId xmlns:a16="http://schemas.microsoft.com/office/drawing/2014/main" id="{9BBF98A4-4B24-4379-8CB3-C3EB1DB4DA54}"/>
              </a:ext>
            </a:extLst>
          </p:cNvPr>
          <p:cNvSpPr txBox="1"/>
          <p:nvPr/>
        </p:nvSpPr>
        <p:spPr>
          <a:xfrm>
            <a:off x="746459" y="1452023"/>
            <a:ext cx="3884053" cy="325346"/>
          </a:xfrm>
          <a:prstGeom prst="rect">
            <a:avLst/>
          </a:prstGeom>
          <a:noFill/>
        </p:spPr>
        <p:txBody>
          <a:bodyPr wrap="none" lIns="90000" tIns="46800" rIns="90000" bIns="46800" rtlCol="0">
            <a:spAutoFit/>
          </a:bodyPr>
          <a:lstStyle/>
          <a:p>
            <a:pPr marL="0" marR="0" indent="0" algn="ctr" defTabSz="914400" rtl="0" eaLnBrk="1" fontAlgn="auto" latinLnBrk="0" hangingPunct="1">
              <a:lnSpc>
                <a:spcPct val="100000"/>
              </a:lnSpc>
              <a:spcBef>
                <a:spcPts val="0"/>
              </a:spcBef>
              <a:spcAft>
                <a:spcPts val="0"/>
              </a:spcAft>
              <a:buClr>
                <a:schemeClr val="tx2"/>
              </a:buClr>
              <a:buSzTx/>
              <a:buFont typeface="Arial" pitchFamily="34" charset="0"/>
              <a:buNone/>
              <a:tabLst/>
            </a:pPr>
            <a:r>
              <a:rPr kumimoji="0" lang="en-US" sz="1500" b="1" u="none" strike="noStrike" kern="1200" cap="none" spc="0" normalizeH="0" baseline="0">
                <a:ln>
                  <a:noFill/>
                </a:ln>
                <a:solidFill>
                  <a:prstClr val="black"/>
                </a:solidFill>
                <a:effectLst/>
                <a:uLnTx/>
                <a:uFillTx/>
                <a:latin typeface="+mn-lt"/>
                <a:ea typeface="+mn-ea"/>
                <a:cs typeface="+mn-cs"/>
              </a:rPr>
              <a:t>Operationalization of the do no harm principle</a:t>
            </a:r>
          </a:p>
        </p:txBody>
      </p:sp>
      <p:cxnSp>
        <p:nvCxnSpPr>
          <p:cNvPr id="9" name="Gerade Verbindung 53">
            <a:extLst>
              <a:ext uri="{FF2B5EF4-FFF2-40B4-BE49-F238E27FC236}">
                <a16:creationId xmlns:a16="http://schemas.microsoft.com/office/drawing/2014/main" id="{EA39BE21-2885-4FC7-84E2-0520996BDA59}"/>
              </a:ext>
            </a:extLst>
          </p:cNvPr>
          <p:cNvCxnSpPr/>
          <p:nvPr/>
        </p:nvCxnSpPr>
        <p:spPr>
          <a:xfrm flipV="1">
            <a:off x="229958" y="1752412"/>
            <a:ext cx="4843564" cy="401"/>
          </a:xfrm>
          <a:prstGeom prst="lin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0" name="Rechteck 9">
            <a:extLst>
              <a:ext uri="{FF2B5EF4-FFF2-40B4-BE49-F238E27FC236}">
                <a16:creationId xmlns:a16="http://schemas.microsoft.com/office/drawing/2014/main" id="{8EDC0204-47A6-4675-9F12-09EA2B5CDEAD}"/>
              </a:ext>
            </a:extLst>
          </p:cNvPr>
          <p:cNvSpPr/>
          <p:nvPr/>
        </p:nvSpPr>
        <p:spPr>
          <a:xfrm>
            <a:off x="291041" y="1480521"/>
            <a:ext cx="453867" cy="228600"/>
          </a:xfrm>
          <a:prstGeom prst="rect">
            <a:avLst/>
          </a:prstGeom>
          <a:solidFill>
            <a:srgbClr val="53794A"/>
          </a:solidFill>
          <a:ln w="12700">
            <a:solidFill>
              <a:schemeClr val="tx1">
                <a:lumMod val="50000"/>
                <a:lumOff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indent="0" algn="ctr">
              <a:buFont typeface="Wingdings 2" panose="05020102010507070707" pitchFamily="18" charset="2"/>
              <a:buNone/>
            </a:pPr>
            <a:r>
              <a:rPr lang="de-DE" sz="1200" b="1">
                <a:solidFill>
                  <a:schemeClr val="bg1"/>
                </a:solidFill>
              </a:rPr>
              <a:t>I</a:t>
            </a:r>
          </a:p>
        </p:txBody>
      </p:sp>
      <p:sp>
        <p:nvSpPr>
          <p:cNvPr id="11" name="Textfeld 10">
            <a:extLst>
              <a:ext uri="{FF2B5EF4-FFF2-40B4-BE49-F238E27FC236}">
                <a16:creationId xmlns:a16="http://schemas.microsoft.com/office/drawing/2014/main" id="{7CE3FC82-9339-43A1-9242-708D18C43D65}"/>
              </a:ext>
            </a:extLst>
          </p:cNvPr>
          <p:cNvSpPr txBox="1"/>
          <p:nvPr/>
        </p:nvSpPr>
        <p:spPr>
          <a:xfrm>
            <a:off x="6795622" y="1447111"/>
            <a:ext cx="4143612" cy="325346"/>
          </a:xfrm>
          <a:prstGeom prst="rect">
            <a:avLst/>
          </a:prstGeom>
          <a:noFill/>
        </p:spPr>
        <p:txBody>
          <a:bodyPr wrap="none" lIns="90000" tIns="46800" rIns="90000" bIns="46800" rtlCol="0">
            <a:spAutoFit/>
          </a:bodyPr>
          <a:lstStyle/>
          <a:p>
            <a:pPr marL="0" marR="0" indent="0" algn="ctr" defTabSz="914400" rtl="0" eaLnBrk="1" fontAlgn="auto" latinLnBrk="0" hangingPunct="1">
              <a:lnSpc>
                <a:spcPct val="100000"/>
              </a:lnSpc>
              <a:spcBef>
                <a:spcPts val="0"/>
              </a:spcBef>
              <a:spcAft>
                <a:spcPts val="0"/>
              </a:spcAft>
              <a:buClr>
                <a:schemeClr val="tx2"/>
              </a:buClr>
              <a:buSzTx/>
              <a:buFont typeface="Arial" pitchFamily="34" charset="0"/>
              <a:buNone/>
              <a:tabLst/>
            </a:pPr>
            <a:r>
              <a:rPr kumimoji="0" lang="en-US" sz="1500" b="1" u="none" strike="noStrike" kern="1200" cap="none" spc="0" normalizeH="0" baseline="0">
                <a:ln>
                  <a:noFill/>
                </a:ln>
                <a:solidFill>
                  <a:prstClr val="black"/>
                </a:solidFill>
                <a:effectLst/>
                <a:uLnTx/>
                <a:uFillTx/>
                <a:latin typeface="+mn-lt"/>
                <a:ea typeface="+mn-ea"/>
                <a:cs typeface="+mn-cs"/>
              </a:rPr>
              <a:t>Taxonomy for carbon accounting in the EU budget</a:t>
            </a:r>
          </a:p>
        </p:txBody>
      </p:sp>
      <p:cxnSp>
        <p:nvCxnSpPr>
          <p:cNvPr id="12" name="Gerade Verbindung 53">
            <a:extLst>
              <a:ext uri="{FF2B5EF4-FFF2-40B4-BE49-F238E27FC236}">
                <a16:creationId xmlns:a16="http://schemas.microsoft.com/office/drawing/2014/main" id="{047BF11C-1D09-47B8-871C-238F8BDF2C9C}"/>
              </a:ext>
            </a:extLst>
          </p:cNvPr>
          <p:cNvCxnSpPr/>
          <p:nvPr/>
        </p:nvCxnSpPr>
        <p:spPr>
          <a:xfrm>
            <a:off x="6352940" y="1779856"/>
            <a:ext cx="5302045" cy="401"/>
          </a:xfrm>
          <a:prstGeom prst="lin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3" name="Rechteck 12">
            <a:extLst>
              <a:ext uri="{FF2B5EF4-FFF2-40B4-BE49-F238E27FC236}">
                <a16:creationId xmlns:a16="http://schemas.microsoft.com/office/drawing/2014/main" id="{41044575-B7BB-4A7E-A300-48826511B462}"/>
              </a:ext>
            </a:extLst>
          </p:cNvPr>
          <p:cNvSpPr/>
          <p:nvPr/>
        </p:nvSpPr>
        <p:spPr>
          <a:xfrm>
            <a:off x="6352940" y="1499384"/>
            <a:ext cx="453867" cy="228600"/>
          </a:xfrm>
          <a:prstGeom prst="rect">
            <a:avLst/>
          </a:prstGeom>
          <a:solidFill>
            <a:srgbClr val="53794A"/>
          </a:solidFill>
          <a:ln w="12700">
            <a:solidFill>
              <a:schemeClr val="tx1">
                <a:lumMod val="50000"/>
                <a:lumOff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indent="0" algn="ctr">
              <a:buFont typeface="Wingdings 2" panose="05020102010507070707" pitchFamily="18" charset="2"/>
              <a:buNone/>
            </a:pPr>
            <a:r>
              <a:rPr lang="de-DE" sz="1200" b="1">
                <a:solidFill>
                  <a:schemeClr val="bg1"/>
                </a:solidFill>
              </a:rPr>
              <a:t>II</a:t>
            </a:r>
          </a:p>
        </p:txBody>
      </p:sp>
      <p:sp>
        <p:nvSpPr>
          <p:cNvPr id="14" name="Gleichschenkliges Dreieck 13">
            <a:extLst>
              <a:ext uri="{FF2B5EF4-FFF2-40B4-BE49-F238E27FC236}">
                <a16:creationId xmlns:a16="http://schemas.microsoft.com/office/drawing/2014/main" id="{133B2DEC-A6A2-45D1-96C0-4E0CDD6D44A4}"/>
              </a:ext>
            </a:extLst>
          </p:cNvPr>
          <p:cNvSpPr/>
          <p:nvPr/>
        </p:nvSpPr>
        <p:spPr bwMode="gray">
          <a:xfrm rot="10800000">
            <a:off x="8455322" y="3794683"/>
            <a:ext cx="1097280" cy="216714"/>
          </a:xfrm>
          <a:prstGeom prst="triangle">
            <a:avLst/>
          </a:prstGeom>
          <a:solidFill>
            <a:srgbClr val="53794A"/>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tx1"/>
              </a:solidFill>
            </a:endParaRPr>
          </a:p>
        </p:txBody>
      </p:sp>
      <p:sp>
        <p:nvSpPr>
          <p:cNvPr id="15" name="Textplatzhalter 2">
            <a:extLst>
              <a:ext uri="{FF2B5EF4-FFF2-40B4-BE49-F238E27FC236}">
                <a16:creationId xmlns:a16="http://schemas.microsoft.com/office/drawing/2014/main" id="{546AE128-0594-406D-82AF-6A1E1BF1455D}"/>
              </a:ext>
            </a:extLst>
          </p:cNvPr>
          <p:cNvSpPr txBox="1">
            <a:spLocks/>
          </p:cNvSpPr>
          <p:nvPr/>
        </p:nvSpPr>
        <p:spPr bwMode="gray">
          <a:xfrm>
            <a:off x="6717834" y="4163568"/>
            <a:ext cx="4572255" cy="419671"/>
          </a:xfrm>
          <a:prstGeom prst="rect">
            <a:avLst/>
          </a:prstGeom>
          <a:solidFill>
            <a:srgbClr val="F6F6F8"/>
          </a:solidFill>
          <a:ln w="19050">
            <a:solidFill>
              <a:srgbClr val="53794A"/>
            </a:solidFill>
          </a:ln>
        </p:spPr>
        <p:txBody>
          <a:bodyPr vert="horz" lIns="72000" tIns="72000" rIns="72000" bIns="72000" rtlCol="0">
            <a:noAutofit/>
          </a:bodyPr>
          <a:lstStyle>
            <a:lvl1pPr marL="285750" indent="-285750" algn="l" defTabSz="914400" rtl="0" eaLnBrk="1" latinLnBrk="0" hangingPunct="1">
              <a:lnSpc>
                <a:spcPct val="100000"/>
              </a:lnSpc>
              <a:spcBef>
                <a:spcPts val="0"/>
              </a:spcBef>
              <a:spcAft>
                <a:spcPts val="900"/>
              </a:spcAft>
              <a:buClr>
                <a:srgbClr val="53794A"/>
              </a:buClr>
              <a:buSzPct val="100000"/>
              <a:buFont typeface="Wingdings" panose="05000000000000000000" pitchFamily="2" charset="2"/>
              <a:buChar char="§"/>
              <a:defRPr sz="1800" kern="1200" baseline="0">
                <a:solidFill>
                  <a:schemeClr val="tx1"/>
                </a:solidFill>
                <a:latin typeface="+mn-lt"/>
                <a:ea typeface="Verdana" panose="020B0604030504040204" pitchFamily="34" charset="0"/>
                <a:cs typeface="Verdana" panose="020B0604030504040204" pitchFamily="34" charset="0"/>
              </a:defRPr>
            </a:lvl1pPr>
            <a:lvl2pPr marL="539750" indent="-285750" algn="l" defTabSz="914400" rtl="0" eaLnBrk="1" latinLnBrk="0" hangingPunct="1">
              <a:lnSpc>
                <a:spcPts val="2800"/>
              </a:lnSpc>
              <a:spcBef>
                <a:spcPts val="0"/>
              </a:spcBef>
              <a:spcAft>
                <a:spcPts val="900"/>
              </a:spcAft>
              <a:buClr>
                <a:srgbClr val="53794A"/>
              </a:buClr>
              <a:buFont typeface="Wingdings" panose="05000000000000000000" pitchFamily="2" charset="2"/>
              <a:buChar char="Ø"/>
              <a:defRPr sz="16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600">
                <a:latin typeface="Calibri" panose="020F0502020204030204" pitchFamily="34" charset="0"/>
                <a:cs typeface="Calibri" panose="020F0502020204030204" pitchFamily="34" charset="0"/>
              </a:rPr>
              <a:t>Use </a:t>
            </a:r>
            <a:r>
              <a:rPr lang="en-US" sz="1600" b="1">
                <a:latin typeface="Calibri" panose="020F0502020204030204" pitchFamily="34" charset="0"/>
                <a:cs typeface="Calibri" panose="020F0502020204030204" pitchFamily="34" charset="0"/>
              </a:rPr>
              <a:t>Taxonomy</a:t>
            </a:r>
            <a:r>
              <a:rPr lang="en-US" sz="1600">
                <a:latin typeface="Calibri" panose="020F0502020204030204" pitchFamily="34" charset="0"/>
                <a:cs typeface="Calibri" panose="020F0502020204030204" pitchFamily="34" charset="0"/>
              </a:rPr>
              <a:t> as a science-based tracking tool. </a:t>
            </a:r>
            <a:r>
              <a:rPr lang="en-US" sz="1600" b="1" i="1">
                <a:latin typeface="Calibri" panose="020F0502020204030204" pitchFamily="34" charset="0"/>
                <a:cs typeface="Calibri" panose="020F0502020204030204" pitchFamily="34" charset="0"/>
              </a:rPr>
              <a:t>(II)</a:t>
            </a:r>
          </a:p>
        </p:txBody>
      </p:sp>
      <p:sp>
        <p:nvSpPr>
          <p:cNvPr id="16" name="Textfeld 15">
            <a:extLst>
              <a:ext uri="{FF2B5EF4-FFF2-40B4-BE49-F238E27FC236}">
                <a16:creationId xmlns:a16="http://schemas.microsoft.com/office/drawing/2014/main" id="{964FA880-CEFD-4BE5-B271-D1B5C0BAFEAE}"/>
              </a:ext>
            </a:extLst>
          </p:cNvPr>
          <p:cNvSpPr txBox="1"/>
          <p:nvPr/>
        </p:nvSpPr>
        <p:spPr>
          <a:xfrm>
            <a:off x="744908" y="4687613"/>
            <a:ext cx="2570360" cy="325346"/>
          </a:xfrm>
          <a:prstGeom prst="rect">
            <a:avLst/>
          </a:prstGeom>
          <a:noFill/>
        </p:spPr>
        <p:txBody>
          <a:bodyPr wrap="none" lIns="90000" tIns="46800" rIns="90000" bIns="46800" rtlCol="0">
            <a:spAutoFit/>
          </a:bodyPr>
          <a:lstStyle/>
          <a:p>
            <a:pPr marL="0" marR="0" indent="0" algn="ctr" defTabSz="914400" rtl="0" eaLnBrk="1" fontAlgn="auto" latinLnBrk="0" hangingPunct="1">
              <a:lnSpc>
                <a:spcPct val="100000"/>
              </a:lnSpc>
              <a:spcBef>
                <a:spcPts val="0"/>
              </a:spcBef>
              <a:spcAft>
                <a:spcPts val="0"/>
              </a:spcAft>
              <a:buClr>
                <a:schemeClr val="tx2"/>
              </a:buClr>
              <a:buSzTx/>
              <a:buFont typeface="Arial" pitchFamily="34" charset="0"/>
              <a:buNone/>
              <a:tabLst/>
            </a:pPr>
            <a:r>
              <a:rPr lang="de-DE" sz="1500" b="1">
                <a:solidFill>
                  <a:prstClr val="black"/>
                </a:solidFill>
              </a:rPr>
              <a:t>Need for effective governance</a:t>
            </a:r>
            <a:endParaRPr kumimoji="0" lang="de-DE" sz="1500" b="1" u="none" strike="noStrike" kern="1200" cap="none" spc="0" normalizeH="0" baseline="0" noProof="0">
              <a:ln>
                <a:noFill/>
              </a:ln>
              <a:solidFill>
                <a:prstClr val="black"/>
              </a:solidFill>
              <a:effectLst/>
              <a:uLnTx/>
              <a:uFillTx/>
              <a:latin typeface="+mn-lt"/>
              <a:ea typeface="+mn-ea"/>
              <a:cs typeface="+mn-cs"/>
            </a:endParaRPr>
          </a:p>
        </p:txBody>
      </p:sp>
      <p:cxnSp>
        <p:nvCxnSpPr>
          <p:cNvPr id="17" name="Gerade Verbindung 53">
            <a:extLst>
              <a:ext uri="{FF2B5EF4-FFF2-40B4-BE49-F238E27FC236}">
                <a16:creationId xmlns:a16="http://schemas.microsoft.com/office/drawing/2014/main" id="{EF4BF6C8-D787-43EB-92C0-10AD7FC76219}"/>
              </a:ext>
            </a:extLst>
          </p:cNvPr>
          <p:cNvCxnSpPr>
            <a:cxnSpLocks/>
          </p:cNvCxnSpPr>
          <p:nvPr/>
        </p:nvCxnSpPr>
        <p:spPr>
          <a:xfrm>
            <a:off x="194154" y="5036798"/>
            <a:ext cx="4888246" cy="0"/>
          </a:xfrm>
          <a:prstGeom prst="lin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8" name="Rechteck 17">
            <a:extLst>
              <a:ext uri="{FF2B5EF4-FFF2-40B4-BE49-F238E27FC236}">
                <a16:creationId xmlns:a16="http://schemas.microsoft.com/office/drawing/2014/main" id="{0426BA13-20CE-47DC-82AA-7631EB15858B}"/>
              </a:ext>
            </a:extLst>
          </p:cNvPr>
          <p:cNvSpPr/>
          <p:nvPr/>
        </p:nvSpPr>
        <p:spPr>
          <a:xfrm>
            <a:off x="229958" y="4735986"/>
            <a:ext cx="453867" cy="228600"/>
          </a:xfrm>
          <a:prstGeom prst="rect">
            <a:avLst/>
          </a:prstGeom>
          <a:solidFill>
            <a:srgbClr val="53794A"/>
          </a:solidFill>
          <a:ln w="12700">
            <a:solidFill>
              <a:schemeClr val="tx1">
                <a:lumMod val="50000"/>
                <a:lumOff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indent="0" algn="ctr">
              <a:buFont typeface="Wingdings 2" panose="05020102010507070707" pitchFamily="18" charset="2"/>
              <a:buNone/>
            </a:pPr>
            <a:r>
              <a:rPr lang="de-DE" sz="1200" b="1">
                <a:solidFill>
                  <a:schemeClr val="bg1"/>
                </a:solidFill>
              </a:rPr>
              <a:t>III</a:t>
            </a:r>
          </a:p>
        </p:txBody>
      </p:sp>
      <p:cxnSp>
        <p:nvCxnSpPr>
          <p:cNvPr id="19" name="Gerade Verbindung mit Pfeil 18">
            <a:extLst>
              <a:ext uri="{FF2B5EF4-FFF2-40B4-BE49-F238E27FC236}">
                <a16:creationId xmlns:a16="http://schemas.microsoft.com/office/drawing/2014/main" id="{829AD816-4933-4805-B5A2-2BA515683BDC}"/>
              </a:ext>
            </a:extLst>
          </p:cNvPr>
          <p:cNvCxnSpPr>
            <a:cxnSpLocks/>
          </p:cNvCxnSpPr>
          <p:nvPr/>
        </p:nvCxnSpPr>
        <p:spPr>
          <a:xfrm>
            <a:off x="5496678" y="5882233"/>
            <a:ext cx="856834" cy="0"/>
          </a:xfrm>
          <a:prstGeom prst="straightConnector1">
            <a:avLst/>
          </a:prstGeom>
          <a:ln w="76200">
            <a:solidFill>
              <a:srgbClr val="53794A"/>
            </a:solidFill>
            <a:tailEnd type="triangle"/>
          </a:ln>
        </p:spPr>
        <p:style>
          <a:lnRef idx="1">
            <a:schemeClr val="accent1"/>
          </a:lnRef>
          <a:fillRef idx="0">
            <a:schemeClr val="accent1"/>
          </a:fillRef>
          <a:effectRef idx="0">
            <a:schemeClr val="accent1"/>
          </a:effectRef>
          <a:fontRef idx="minor">
            <a:schemeClr val="tx1"/>
          </a:fontRef>
        </p:style>
      </p:cxnSp>
      <p:sp>
        <p:nvSpPr>
          <p:cNvPr id="20" name="Textplatzhalter 2">
            <a:extLst>
              <a:ext uri="{FF2B5EF4-FFF2-40B4-BE49-F238E27FC236}">
                <a16:creationId xmlns:a16="http://schemas.microsoft.com/office/drawing/2014/main" id="{B38C209F-FF2C-4ED9-91ED-62B3285F3EEE}"/>
              </a:ext>
            </a:extLst>
          </p:cNvPr>
          <p:cNvSpPr txBox="1">
            <a:spLocks/>
          </p:cNvSpPr>
          <p:nvPr/>
        </p:nvSpPr>
        <p:spPr bwMode="gray">
          <a:xfrm>
            <a:off x="6641730" y="5662498"/>
            <a:ext cx="4724461" cy="419671"/>
          </a:xfrm>
          <a:prstGeom prst="rect">
            <a:avLst/>
          </a:prstGeom>
          <a:solidFill>
            <a:srgbClr val="F6F6F8"/>
          </a:solidFill>
          <a:ln w="19050">
            <a:solidFill>
              <a:srgbClr val="53794A"/>
            </a:solidFill>
          </a:ln>
        </p:spPr>
        <p:txBody>
          <a:bodyPr vert="horz" lIns="72000" tIns="72000" rIns="72000" bIns="72000" rtlCol="0">
            <a:noAutofit/>
          </a:bodyPr>
          <a:lstStyle>
            <a:lvl1pPr marL="285750" indent="-285750" algn="l" defTabSz="914400" rtl="0" eaLnBrk="1" latinLnBrk="0" hangingPunct="1">
              <a:lnSpc>
                <a:spcPct val="100000"/>
              </a:lnSpc>
              <a:spcBef>
                <a:spcPts val="0"/>
              </a:spcBef>
              <a:spcAft>
                <a:spcPts val="900"/>
              </a:spcAft>
              <a:buClr>
                <a:srgbClr val="53794A"/>
              </a:buClr>
              <a:buSzPct val="100000"/>
              <a:buFont typeface="Wingdings" panose="05000000000000000000" pitchFamily="2" charset="2"/>
              <a:buChar char="§"/>
              <a:defRPr sz="1800" kern="1200" baseline="0">
                <a:solidFill>
                  <a:schemeClr val="tx1"/>
                </a:solidFill>
                <a:latin typeface="+mn-lt"/>
                <a:ea typeface="Verdana" panose="020B0604030504040204" pitchFamily="34" charset="0"/>
                <a:cs typeface="Verdana" panose="020B0604030504040204" pitchFamily="34" charset="0"/>
              </a:defRPr>
            </a:lvl1pPr>
            <a:lvl2pPr marL="539750" indent="-285750" algn="l" defTabSz="914400" rtl="0" eaLnBrk="1" latinLnBrk="0" hangingPunct="1">
              <a:lnSpc>
                <a:spcPts val="2800"/>
              </a:lnSpc>
              <a:spcBef>
                <a:spcPts val="0"/>
              </a:spcBef>
              <a:spcAft>
                <a:spcPts val="900"/>
              </a:spcAft>
              <a:buClr>
                <a:srgbClr val="53794A"/>
              </a:buClr>
              <a:buFont typeface="Wingdings" panose="05000000000000000000" pitchFamily="2" charset="2"/>
              <a:buChar char="Ø"/>
              <a:defRPr sz="16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600">
                <a:latin typeface="Calibri" panose="020F0502020204030204" pitchFamily="34" charset="0"/>
                <a:cs typeface="Calibri" panose="020F0502020204030204" pitchFamily="34" charset="0"/>
              </a:rPr>
              <a:t>Policy coherence  requires integrated governance! </a:t>
            </a:r>
            <a:r>
              <a:rPr lang="en-US" sz="1600" b="1">
                <a:latin typeface="Calibri" panose="020F0502020204030204" pitchFamily="34" charset="0"/>
                <a:cs typeface="Calibri" panose="020F0502020204030204" pitchFamily="34" charset="0"/>
              </a:rPr>
              <a:t>(III)</a:t>
            </a:r>
          </a:p>
        </p:txBody>
      </p:sp>
      <p:grpSp>
        <p:nvGrpSpPr>
          <p:cNvPr id="21" name="Gruppieren 20">
            <a:extLst>
              <a:ext uri="{FF2B5EF4-FFF2-40B4-BE49-F238E27FC236}">
                <a16:creationId xmlns:a16="http://schemas.microsoft.com/office/drawing/2014/main" id="{F6C77A22-5143-4748-9534-B910DF291FCD}"/>
              </a:ext>
            </a:extLst>
          </p:cNvPr>
          <p:cNvGrpSpPr/>
          <p:nvPr/>
        </p:nvGrpSpPr>
        <p:grpSpPr>
          <a:xfrm>
            <a:off x="505204" y="5268691"/>
            <a:ext cx="4585183" cy="1147509"/>
            <a:chOff x="2498658" y="5217322"/>
            <a:chExt cx="3259885" cy="1147509"/>
          </a:xfrm>
        </p:grpSpPr>
        <p:sp>
          <p:nvSpPr>
            <p:cNvPr id="22" name="Rechteck 21">
              <a:extLst>
                <a:ext uri="{FF2B5EF4-FFF2-40B4-BE49-F238E27FC236}">
                  <a16:creationId xmlns:a16="http://schemas.microsoft.com/office/drawing/2014/main" id="{B85097E6-D0BF-4D3C-9B83-D38400E8C01A}"/>
                </a:ext>
              </a:extLst>
            </p:cNvPr>
            <p:cNvSpPr/>
            <p:nvPr/>
          </p:nvSpPr>
          <p:spPr bwMode="gray">
            <a:xfrm>
              <a:off x="2498658" y="5217322"/>
              <a:ext cx="3259885" cy="114750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a:solidFill>
                  <a:schemeClr val="tx1"/>
                </a:solidFill>
                <a:latin typeface="Calibri" panose="020F0502020204030204" pitchFamily="34" charset="0"/>
                <a:cs typeface="Calibri" panose="020F0502020204030204" pitchFamily="34" charset="0"/>
              </a:endParaRPr>
            </a:p>
          </p:txBody>
        </p:sp>
        <p:sp>
          <p:nvSpPr>
            <p:cNvPr id="23" name="Textplatzhalter 6">
              <a:extLst>
                <a:ext uri="{FF2B5EF4-FFF2-40B4-BE49-F238E27FC236}">
                  <a16:creationId xmlns:a16="http://schemas.microsoft.com/office/drawing/2014/main" id="{56CF4E01-A969-4F0B-9433-E84B8272721E}"/>
                </a:ext>
              </a:extLst>
            </p:cNvPr>
            <p:cNvSpPr txBox="1">
              <a:spLocks/>
            </p:cNvSpPr>
            <p:nvPr/>
          </p:nvSpPr>
          <p:spPr bwMode="gray">
            <a:xfrm>
              <a:off x="2707002" y="5367319"/>
              <a:ext cx="1371600" cy="365760"/>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300">
                  <a:latin typeface="Calibri" panose="020F0502020204030204" pitchFamily="34" charset="0"/>
                  <a:cs typeface="Calibri" panose="020F0502020204030204" pitchFamily="34" charset="0"/>
                </a:rPr>
                <a:t>NECPs</a:t>
              </a:r>
              <a:endParaRPr lang="en-US" sz="1300" b="1">
                <a:latin typeface="Calibri" panose="020F0502020204030204" pitchFamily="34" charset="0"/>
                <a:cs typeface="Calibri" panose="020F0502020204030204" pitchFamily="34" charset="0"/>
              </a:endParaRPr>
            </a:p>
          </p:txBody>
        </p:sp>
        <p:sp>
          <p:nvSpPr>
            <p:cNvPr id="24" name="Textplatzhalter 6">
              <a:extLst>
                <a:ext uri="{FF2B5EF4-FFF2-40B4-BE49-F238E27FC236}">
                  <a16:creationId xmlns:a16="http://schemas.microsoft.com/office/drawing/2014/main" id="{86E1AE49-BEEE-42C3-B13F-1293EAD29FFA}"/>
                </a:ext>
              </a:extLst>
            </p:cNvPr>
            <p:cNvSpPr txBox="1">
              <a:spLocks/>
            </p:cNvSpPr>
            <p:nvPr/>
          </p:nvSpPr>
          <p:spPr bwMode="gray">
            <a:xfrm>
              <a:off x="2719052" y="5847920"/>
              <a:ext cx="1371600" cy="365760"/>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300">
                  <a:latin typeface="Calibri" panose="020F0502020204030204" pitchFamily="34" charset="0"/>
                  <a:cs typeface="Calibri" panose="020F0502020204030204" pitchFamily="34" charset="0"/>
                </a:rPr>
                <a:t>Recovery and Resilience Plans</a:t>
              </a:r>
              <a:endParaRPr lang="en-US" sz="1300" b="1">
                <a:latin typeface="Calibri" panose="020F0502020204030204" pitchFamily="34" charset="0"/>
                <a:cs typeface="Calibri" panose="020F0502020204030204" pitchFamily="34" charset="0"/>
              </a:endParaRPr>
            </a:p>
          </p:txBody>
        </p:sp>
        <p:sp>
          <p:nvSpPr>
            <p:cNvPr id="25" name="Textplatzhalter 6">
              <a:extLst>
                <a:ext uri="{FF2B5EF4-FFF2-40B4-BE49-F238E27FC236}">
                  <a16:creationId xmlns:a16="http://schemas.microsoft.com/office/drawing/2014/main" id="{01786380-06C1-45C5-BD87-9ADBAEF130DD}"/>
                </a:ext>
              </a:extLst>
            </p:cNvPr>
            <p:cNvSpPr txBox="1">
              <a:spLocks/>
            </p:cNvSpPr>
            <p:nvPr/>
          </p:nvSpPr>
          <p:spPr bwMode="gray">
            <a:xfrm>
              <a:off x="4258054" y="5378205"/>
              <a:ext cx="1371600" cy="365760"/>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300">
                  <a:latin typeface="Calibri" panose="020F0502020204030204" pitchFamily="34" charset="0"/>
                  <a:cs typeface="Calibri" panose="020F0502020204030204" pitchFamily="34" charset="0"/>
                </a:rPr>
                <a:t>National Reform Plans</a:t>
              </a:r>
              <a:endParaRPr lang="en-US" sz="1300" b="1">
                <a:latin typeface="Calibri" panose="020F0502020204030204" pitchFamily="34" charset="0"/>
                <a:cs typeface="Calibri" panose="020F0502020204030204" pitchFamily="34" charset="0"/>
              </a:endParaRPr>
            </a:p>
          </p:txBody>
        </p:sp>
        <p:sp>
          <p:nvSpPr>
            <p:cNvPr id="26" name="Textplatzhalter 6">
              <a:extLst>
                <a:ext uri="{FF2B5EF4-FFF2-40B4-BE49-F238E27FC236}">
                  <a16:creationId xmlns:a16="http://schemas.microsoft.com/office/drawing/2014/main" id="{BCF14B6A-285C-46AC-9ECA-48EE293D25E9}"/>
                </a:ext>
              </a:extLst>
            </p:cNvPr>
            <p:cNvSpPr txBox="1">
              <a:spLocks/>
            </p:cNvSpPr>
            <p:nvPr/>
          </p:nvSpPr>
          <p:spPr bwMode="gray">
            <a:xfrm>
              <a:off x="4258054" y="5858806"/>
              <a:ext cx="1371600" cy="365760"/>
            </a:xfrm>
            <a:prstGeom prst="rect">
              <a:avLst/>
            </a:prstGeom>
            <a:solidFill>
              <a:srgbClr val="E3E4EA"/>
            </a:solidFill>
          </p:spPr>
          <p:txBody>
            <a:bodyPr vert="horz" lIns="0" tIns="0" rIns="0" bIns="0" rtlCol="0" anchor="ctr" anchorCtr="0">
              <a:noAutofit/>
            </a:bodyPr>
            <a:lstStyle>
              <a:lvl1pPr marL="0" indent="0" algn="l" defTabSz="914400" rtl="0" eaLnBrk="1" latinLnBrk="0" hangingPunct="1">
                <a:lnSpc>
                  <a:spcPct val="100000"/>
                </a:lnSpc>
                <a:spcBef>
                  <a:spcPts val="0"/>
                </a:spcBef>
                <a:spcAft>
                  <a:spcPts val="900"/>
                </a:spcAft>
                <a:buClr>
                  <a:schemeClr val="accent3"/>
                </a:buClr>
                <a:buFont typeface="Flexo" pitchFamily="50" charset="0"/>
                <a:buNone/>
                <a:defRPr sz="1400" b="0" kern="1200">
                  <a:solidFill>
                    <a:schemeClr val="tx1"/>
                  </a:solidFill>
                  <a:latin typeface="+mn-lt"/>
                  <a:ea typeface="Verdana" panose="020B0604030504040204" pitchFamily="34" charset="0"/>
                  <a:cs typeface="Verdana" panose="020B0604030504040204" pitchFamily="34" charset="0"/>
                </a:defRPr>
              </a:lvl1pPr>
              <a:lvl2pPr marL="266700" indent="-266700" algn="l" defTabSz="914400" rtl="0" eaLnBrk="1" latinLnBrk="0" hangingPunct="1">
                <a:lnSpc>
                  <a:spcPts val="2800"/>
                </a:lnSpc>
                <a:spcBef>
                  <a:spcPts val="0"/>
                </a:spcBef>
                <a:spcAft>
                  <a:spcPts val="900"/>
                </a:spcAft>
                <a:buClr>
                  <a:schemeClr val="accent3"/>
                </a:buClr>
                <a:buFont typeface="Arial" pitchFamily="34" charset="0"/>
                <a:buChar char="•"/>
                <a:defRPr sz="2000" kern="1200">
                  <a:solidFill>
                    <a:schemeClr val="tx1"/>
                  </a:solidFill>
                  <a:latin typeface="+mn-lt"/>
                  <a:ea typeface="Verdana" panose="020B0604030504040204" pitchFamily="34" charset="0"/>
                  <a:cs typeface="Verdana" panose="020B0604030504040204" pitchFamily="34" charset="0"/>
                </a:defRPr>
              </a:lvl2pPr>
              <a:lvl3pPr marL="561975" indent="-285750" algn="l" defTabSz="914400" rtl="0" eaLnBrk="1" latinLnBrk="0" hangingPunct="1">
                <a:lnSpc>
                  <a:spcPts val="2800"/>
                </a:lnSpc>
                <a:spcBef>
                  <a:spcPts val="0"/>
                </a:spcBef>
                <a:spcAft>
                  <a:spcPts val="900"/>
                </a:spcAft>
                <a:buClr>
                  <a:schemeClr val="accent3"/>
                </a:buClr>
                <a:buFont typeface="Arial" pitchFamily="34" charset="0"/>
                <a:buChar char="•"/>
                <a:defRPr sz="1600" kern="1200">
                  <a:solidFill>
                    <a:schemeClr val="tx1"/>
                  </a:solidFill>
                  <a:latin typeface="+mn-lt"/>
                  <a:ea typeface="Verdana" panose="020B0604030504040204" pitchFamily="34" charset="0"/>
                  <a:cs typeface="Verdana" panose="020B0604030504040204" pitchFamily="34" charset="0"/>
                </a:defRPr>
              </a:lvl3pPr>
              <a:lvl4pPr marL="733425" indent="-285750" algn="l" defTabSz="895350" rtl="0" eaLnBrk="1" latinLnBrk="0" hangingPunct="1">
                <a:lnSpc>
                  <a:spcPts val="2800"/>
                </a:lnSpc>
                <a:spcBef>
                  <a:spcPts val="0"/>
                </a:spcBef>
                <a:spcAft>
                  <a:spcPts val="900"/>
                </a:spcAft>
                <a:buClr>
                  <a:schemeClr val="accent3"/>
                </a:buClr>
                <a:buFont typeface="Arial"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647700" indent="0" algn="l" defTabSz="914400" rtl="0" eaLnBrk="1" latinLnBrk="0" hangingPunct="1">
                <a:lnSpc>
                  <a:spcPts val="2800"/>
                </a:lnSpc>
                <a:spcBef>
                  <a:spcPts val="0"/>
                </a:spcBef>
                <a:spcAft>
                  <a:spcPts val="900"/>
                </a:spcAft>
                <a:buClr>
                  <a:schemeClr val="tx1"/>
                </a:buClr>
                <a:buFont typeface="Arial" pitchFamily="34" charset="0"/>
                <a:buNone/>
                <a:defRPr sz="1800" kern="1200" baseline="0">
                  <a:solidFill>
                    <a:schemeClr val="tx1"/>
                  </a:solidFill>
                  <a:latin typeface="+mn-lt"/>
                  <a:ea typeface="Verdana" panose="020B0604030504040204" pitchFamily="34" charset="0"/>
                  <a:cs typeface="Verdana" panose="020B0604030504040204" pitchFamily="34" charset="0"/>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300">
                  <a:latin typeface="Calibri" panose="020F0502020204030204" pitchFamily="34" charset="0"/>
                  <a:cs typeface="Calibri" panose="020F0502020204030204" pitchFamily="34" charset="0"/>
                </a:rPr>
                <a:t>Just Transition Plans</a:t>
              </a:r>
              <a:endParaRPr lang="en-US" sz="1300" b="1">
                <a:latin typeface="Calibri" panose="020F0502020204030204" pitchFamily="34" charset="0"/>
                <a:cs typeface="Calibri" panose="020F0502020204030204" pitchFamily="34" charset="0"/>
              </a:endParaRPr>
            </a:p>
          </p:txBody>
        </p:sp>
      </p:grpSp>
      <p:sp>
        <p:nvSpPr>
          <p:cNvPr id="3" name="Titel 2">
            <a:extLst>
              <a:ext uri="{FF2B5EF4-FFF2-40B4-BE49-F238E27FC236}">
                <a16:creationId xmlns:a16="http://schemas.microsoft.com/office/drawing/2014/main" id="{CAD592D0-2175-456D-B545-B12CC8302913}"/>
              </a:ext>
            </a:extLst>
          </p:cNvPr>
          <p:cNvSpPr>
            <a:spLocks noGrp="1"/>
          </p:cNvSpPr>
          <p:nvPr>
            <p:ph type="title"/>
          </p:nvPr>
        </p:nvSpPr>
        <p:spPr>
          <a:xfrm>
            <a:off x="321932" y="193770"/>
            <a:ext cx="9536909" cy="1006475"/>
          </a:xfrm>
        </p:spPr>
        <p:txBody>
          <a:bodyPr>
            <a:normAutofit fontScale="90000"/>
          </a:bodyPr>
          <a:lstStyle/>
          <a:p>
            <a:pPr>
              <a:lnSpc>
                <a:spcPct val="120000"/>
              </a:lnSpc>
            </a:pPr>
            <a:r>
              <a:rPr lang="en-US" sz="3100" b="1" dirty="0">
                <a:latin typeface="Calibri" panose="020F0502020204030204" pitchFamily="34" charset="0"/>
                <a:cs typeface="Calibri" panose="020F0502020204030204" pitchFamily="34" charset="0"/>
              </a:rPr>
              <a:t>How to </a:t>
            </a:r>
            <a:r>
              <a:rPr lang="en-US" sz="3100" b="1" dirty="0" err="1">
                <a:latin typeface="Calibri" panose="020F0502020204030204" pitchFamily="34" charset="0"/>
                <a:cs typeface="Calibri" panose="020F0502020204030204" pitchFamily="34" charset="0"/>
              </a:rPr>
              <a:t>mobilise</a:t>
            </a:r>
            <a:r>
              <a:rPr lang="en-US" sz="3100" b="1" dirty="0">
                <a:latin typeface="Calibri" panose="020F0502020204030204" pitchFamily="34" charset="0"/>
                <a:cs typeface="Calibri" panose="020F0502020204030204" pitchFamily="34" charset="0"/>
              </a:rPr>
              <a:t> MFF and RRF for the green deal</a:t>
            </a:r>
            <a:br>
              <a:rPr lang="en-US" b="1" dirty="0">
                <a:latin typeface="Calibri" panose="020F0502020204030204" pitchFamily="34" charset="0"/>
                <a:cs typeface="Calibri" panose="020F0502020204030204" pitchFamily="34" charset="0"/>
              </a:rPr>
            </a:br>
            <a:r>
              <a:rPr lang="en-US" sz="2400" b="1" dirty="0">
                <a:latin typeface="Calibri" panose="020F0502020204030204" pitchFamily="34" charset="0"/>
                <a:cs typeface="Calibri" panose="020F0502020204030204" pitchFamily="34" charset="0"/>
              </a:rPr>
              <a:t>Do no harm principle, Taxonomy and effective governance</a:t>
            </a:r>
            <a:endParaRPr lang="en-US" sz="2400" b="1" dirty="0"/>
          </a:p>
        </p:txBody>
      </p:sp>
    </p:spTree>
    <p:extLst>
      <p:ext uri="{BB962C8B-B14F-4D97-AF65-F5344CB8AC3E}">
        <p14:creationId xmlns:p14="http://schemas.microsoft.com/office/powerpoint/2010/main" val="1947540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tertitel 3">
            <a:extLst>
              <a:ext uri="{FF2B5EF4-FFF2-40B4-BE49-F238E27FC236}">
                <a16:creationId xmlns:a16="http://schemas.microsoft.com/office/drawing/2014/main" id="{92B3E78F-264F-40C7-A692-9D6DB7664500}"/>
              </a:ext>
            </a:extLst>
          </p:cNvPr>
          <p:cNvSpPr>
            <a:spLocks noGrp="1"/>
          </p:cNvSpPr>
          <p:nvPr>
            <p:ph type="subTitle" idx="1"/>
          </p:nvPr>
        </p:nvSpPr>
        <p:spPr/>
        <p:txBody>
          <a:bodyPr>
            <a:normAutofit/>
          </a:bodyPr>
          <a:lstStyle/>
          <a:p>
            <a:r>
              <a:rPr lang="en-US" sz="2000" dirty="0"/>
              <a:t>How to operationalize the do no harm principle?</a:t>
            </a:r>
          </a:p>
        </p:txBody>
      </p:sp>
      <p:sp>
        <p:nvSpPr>
          <p:cNvPr id="3" name="Textplatzhalter 2">
            <a:extLst>
              <a:ext uri="{FF2B5EF4-FFF2-40B4-BE49-F238E27FC236}">
                <a16:creationId xmlns:a16="http://schemas.microsoft.com/office/drawing/2014/main" id="{58BC9F34-6267-4156-8249-BF381489AC2E}"/>
              </a:ext>
            </a:extLst>
          </p:cNvPr>
          <p:cNvSpPr>
            <a:spLocks noGrp="1"/>
          </p:cNvSpPr>
          <p:nvPr>
            <p:ph type="body" sz="quarter" idx="18"/>
          </p:nvPr>
        </p:nvSpPr>
        <p:spPr/>
        <p:txBody>
          <a:bodyPr>
            <a:normAutofit/>
          </a:bodyPr>
          <a:lstStyle/>
          <a:p>
            <a:r>
              <a:rPr lang="en-US" sz="2000" b="0"/>
              <a:t>The EU Taxonomy as a science-based tracking tool (vs. Rio marker)</a:t>
            </a:r>
          </a:p>
        </p:txBody>
      </p:sp>
      <p:sp>
        <p:nvSpPr>
          <p:cNvPr id="5" name="Textplatzhalter 4">
            <a:extLst>
              <a:ext uri="{FF2B5EF4-FFF2-40B4-BE49-F238E27FC236}">
                <a16:creationId xmlns:a16="http://schemas.microsoft.com/office/drawing/2014/main" id="{32F41DFF-ED64-4226-ADDB-EC56F8FC386D}"/>
              </a:ext>
            </a:extLst>
          </p:cNvPr>
          <p:cNvSpPr>
            <a:spLocks noGrp="1"/>
          </p:cNvSpPr>
          <p:nvPr>
            <p:ph type="body" sz="quarter" idx="22"/>
          </p:nvPr>
        </p:nvSpPr>
        <p:spPr/>
        <p:txBody>
          <a:bodyPr>
            <a:normAutofit/>
          </a:bodyPr>
          <a:lstStyle/>
          <a:p>
            <a:r>
              <a:rPr lang="en-US" sz="2000" b="0"/>
              <a:t>Governance</a:t>
            </a:r>
          </a:p>
        </p:txBody>
      </p:sp>
      <p:sp>
        <p:nvSpPr>
          <p:cNvPr id="7" name="Titel 5">
            <a:extLst>
              <a:ext uri="{FF2B5EF4-FFF2-40B4-BE49-F238E27FC236}">
                <a16:creationId xmlns:a16="http://schemas.microsoft.com/office/drawing/2014/main" id="{6C5A655E-3B2B-480A-A8D1-4F9D697BC412}"/>
              </a:ext>
            </a:extLst>
          </p:cNvPr>
          <p:cNvSpPr txBox="1">
            <a:spLocks/>
          </p:cNvSpPr>
          <p:nvPr/>
        </p:nvSpPr>
        <p:spPr>
          <a:xfrm>
            <a:off x="429172" y="618894"/>
            <a:ext cx="9536909" cy="680917"/>
          </a:xfrm>
          <a:prstGeom prst="rect">
            <a:avLst/>
          </a:prstGeom>
        </p:spPr>
        <p:txBody>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800">
                <a:latin typeface="+mn-lt"/>
              </a:rPr>
              <a:t>Outline</a:t>
            </a:r>
          </a:p>
        </p:txBody>
      </p:sp>
    </p:spTree>
    <p:extLst>
      <p:ext uri="{BB962C8B-B14F-4D97-AF65-F5344CB8AC3E}">
        <p14:creationId xmlns:p14="http://schemas.microsoft.com/office/powerpoint/2010/main" val="2019516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B0BB25D-6431-43C9-8CD1-DC3A9BBDE0D7}"/>
              </a:ext>
            </a:extLst>
          </p:cNvPr>
          <p:cNvSpPr>
            <a:spLocks noGrp="1"/>
          </p:cNvSpPr>
          <p:nvPr>
            <p:ph type="title"/>
          </p:nvPr>
        </p:nvSpPr>
        <p:spPr/>
        <p:txBody>
          <a:bodyPr>
            <a:noAutofit/>
          </a:bodyPr>
          <a:lstStyle/>
          <a:p>
            <a:r>
              <a:rPr lang="en-US"/>
              <a:t>Do no harm principles exist already in MFF budget lines but are not comprehensive and inconsistent</a:t>
            </a:r>
          </a:p>
        </p:txBody>
      </p:sp>
      <p:sp>
        <p:nvSpPr>
          <p:cNvPr id="3" name="Textplatzhalter 2">
            <a:extLst>
              <a:ext uri="{FF2B5EF4-FFF2-40B4-BE49-F238E27FC236}">
                <a16:creationId xmlns:a16="http://schemas.microsoft.com/office/drawing/2014/main" id="{BCC9AF91-5C66-4A53-9E02-0A90CDBAA6DA}"/>
              </a:ext>
            </a:extLst>
          </p:cNvPr>
          <p:cNvSpPr>
            <a:spLocks noGrp="1"/>
          </p:cNvSpPr>
          <p:nvPr>
            <p:ph type="body" sz="quarter" idx="18"/>
          </p:nvPr>
        </p:nvSpPr>
        <p:spPr/>
        <p:txBody>
          <a:bodyPr anchor="ctr"/>
          <a:lstStyle/>
          <a:p>
            <a:r>
              <a:rPr lang="en-US" b="1"/>
              <a:t>ERDF and Cohesion Fund [COM(2018)372]</a:t>
            </a:r>
          </a:p>
          <a:p>
            <a:pPr lvl="1"/>
            <a:r>
              <a:rPr lang="en-US"/>
              <a:t>Article 6: nuclear, tobacco, airport infrastructure (except for outermost regions); disposal of waste in landfill; fossil fuels (exception of investment related to clean vehicles as stated in Art. 4, Directive 2009/33/EC)</a:t>
            </a:r>
          </a:p>
          <a:p>
            <a:r>
              <a:rPr lang="en-US" b="1"/>
              <a:t>Invest EU, Annex V [COM(2020) 403 final]</a:t>
            </a:r>
          </a:p>
          <a:p>
            <a:pPr lvl="1"/>
            <a:r>
              <a:rPr lang="en-US"/>
              <a:t>Human rights, tobacco, gambling, sex trade, …</a:t>
            </a:r>
          </a:p>
          <a:p>
            <a:pPr lvl="1"/>
            <a:r>
              <a:rPr lang="en-US"/>
              <a:t>Investments related to fossil fuels and gas, except: a) projects with no viable alternative technology, b) projects related to pollution prevention and control; c) CCS/CCU and research projects leading to substantial GHG emission reduction</a:t>
            </a:r>
          </a:p>
          <a:p>
            <a:r>
              <a:rPr lang="en-US" b="1"/>
              <a:t>Just Transition Fund, Article 5 [COM(2020) 22 final]</a:t>
            </a:r>
          </a:p>
          <a:p>
            <a:pPr lvl="1"/>
            <a:r>
              <a:rPr lang="en-US"/>
              <a:t>Nuclear, tobacco, fossil fuels, broadband infrastructure in areas with at least two networks of equivalent category</a:t>
            </a:r>
          </a:p>
        </p:txBody>
      </p:sp>
    </p:spTree>
    <p:extLst>
      <p:ext uri="{BB962C8B-B14F-4D97-AF65-F5344CB8AC3E}">
        <p14:creationId xmlns:p14="http://schemas.microsoft.com/office/powerpoint/2010/main" val="235394470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NzQW3Tzu6pbyv5VABqXC_g"/>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NzQW3Tzu6pbyv5VABqXC_g"/>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669a2dP9QKGElijaMIzLOg"/>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NzQW3Tzu6pbyv5VABqXC_g"/>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669a2dP9QKGElijaMIzLOg"/>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NzQW3Tzu6pbyv5VABqXC_g"/>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tNzQW3Tzu6pbyv5VABqXC_g"/>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t669a2dP9QKGElijaMIzLOg"/>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669a2dP9QKGElijaMIzLOg"/>
</p:tagLst>
</file>

<file path=ppt/tags/tag6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NzQW3Tzu6pbyv5VABqXC_g"/>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Clim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4967</Words>
  <Application>Microsoft Office PowerPoint</Application>
  <PresentationFormat>Breitbild</PresentationFormat>
  <Paragraphs>673</Paragraphs>
  <Slides>30</Slides>
  <Notes>24</Notes>
  <HiddenSlides>0</HiddenSlides>
  <MMClips>0</MMClips>
  <ScaleCrop>false</ScaleCrop>
  <HeadingPairs>
    <vt:vector size="8" baseType="variant">
      <vt:variant>
        <vt:lpstr>Verwendete Schriftarten</vt:lpstr>
      </vt:variant>
      <vt:variant>
        <vt:i4>10</vt:i4>
      </vt:variant>
      <vt:variant>
        <vt:lpstr>Design</vt:lpstr>
      </vt:variant>
      <vt:variant>
        <vt:i4>2</vt:i4>
      </vt:variant>
      <vt:variant>
        <vt:lpstr>Eingebettete OLE-Server</vt:lpstr>
      </vt:variant>
      <vt:variant>
        <vt:i4>1</vt:i4>
      </vt:variant>
      <vt:variant>
        <vt:lpstr>Folientitel</vt:lpstr>
      </vt:variant>
      <vt:variant>
        <vt:i4>30</vt:i4>
      </vt:variant>
    </vt:vector>
  </HeadingPairs>
  <TitlesOfParts>
    <vt:vector size="43" baseType="lpstr">
      <vt:lpstr>Arial</vt:lpstr>
      <vt:lpstr>Calibri</vt:lpstr>
      <vt:lpstr>Calibri Light</vt:lpstr>
      <vt:lpstr>Corbel</vt:lpstr>
      <vt:lpstr>Flexo</vt:lpstr>
      <vt:lpstr>Frutiger LT 47 LightCn</vt:lpstr>
      <vt:lpstr>Garamond</vt:lpstr>
      <vt:lpstr>Times New Roman</vt:lpstr>
      <vt:lpstr>Wingdings</vt:lpstr>
      <vt:lpstr>Wingdings 2</vt:lpstr>
      <vt:lpstr>ClimCom</vt:lpstr>
      <vt:lpstr>Office Theme</vt:lpstr>
      <vt:lpstr>think-cell Folie</vt:lpstr>
      <vt:lpstr>Green Recovery – Delivering the Green Deal .  Slide deck for the MFF Hub </vt:lpstr>
      <vt:lpstr>PowerPoint-Präsentation</vt:lpstr>
      <vt:lpstr>Delivering the Green Deal</vt:lpstr>
      <vt:lpstr>Analysis of Next Generation EU and the MFF 2021-27:1 The 25% climate target leaves a large investment gap… (1/3)</vt:lpstr>
      <vt:lpstr>… which would increase even more if the changes of the EUCO are considered… (2/3)</vt:lpstr>
      <vt:lpstr>… and even if a climate share of 40% is assumed, the EU budget covers less than half of the required 2.4  trillion EUR (3/3)</vt:lpstr>
      <vt:lpstr>How to mobilise MFF and RRF for the green deal Do no harm principle, Taxonomy and effective governance</vt:lpstr>
      <vt:lpstr>PowerPoint-Präsentation</vt:lpstr>
      <vt:lpstr>Do no harm principles exist already in MFF budget lines but are not comprehensive and inconsistent</vt:lpstr>
      <vt:lpstr>Ensuring “consistency with Paris Agreement objectives” through sectoral exclusion criteria A first attempt based on existing work </vt:lpstr>
      <vt:lpstr>PowerPoint-Präsentation</vt:lpstr>
      <vt:lpstr>If the climate share is not measured accurately, it cannot be effective </vt:lpstr>
      <vt:lpstr>Taxonomy vs. Rio markers in practice</vt:lpstr>
      <vt:lpstr>Applying the Taxonomy – time pressure asks for pragmatic solutions</vt:lpstr>
      <vt:lpstr>The scope of the EU Taxonomy for EU-27 firms1:  only 28% of market value of publicly listed EU firms is exposed to a “Taxonomy evaluation”</vt:lpstr>
      <vt:lpstr>PowerPoint-Präsentation</vt:lpstr>
      <vt:lpstr>Delivering the Green Deal</vt:lpstr>
      <vt:lpstr>PowerPoint-Präsentation</vt:lpstr>
      <vt:lpstr>The RRF and its firepower are at the heart of the next MFF:  RRPs as the new “blank sheet” to direct public resource</vt:lpstr>
      <vt:lpstr>Potential Elements of an Integrated Governance Mechanism for the Green Deal </vt:lpstr>
      <vt:lpstr>Monitoring: Capturing environmental factors through the European Semester</vt:lpstr>
      <vt:lpstr>The case for an Environmental Scoreboard in the ES</vt:lpstr>
      <vt:lpstr>Current MIP Scoreboard (2020)</vt:lpstr>
      <vt:lpstr>The European Semester structure </vt:lpstr>
      <vt:lpstr>Environmental Scoreboard</vt:lpstr>
      <vt:lpstr>Environmental Scoreboard proposed by IEEP (2020)</vt:lpstr>
      <vt:lpstr>Environmental Scoreboard proposed by IEEP (2020)</vt:lpstr>
      <vt:lpstr>Thank you !</vt:lpstr>
      <vt:lpstr>Additional Slides</vt:lpstr>
      <vt:lpstr>Without strong guidance and governance, national implementation incoherent  Example: Investment chapter of the National Energy and Climate Plans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Malte Hessenius</dc:creator>
  <cp:lastModifiedBy>Bettini, Frederic</cp:lastModifiedBy>
  <cp:revision>1</cp:revision>
  <dcterms:created xsi:type="dcterms:W3CDTF">2020-09-07T12:15:19Z</dcterms:created>
  <dcterms:modified xsi:type="dcterms:W3CDTF">2021-01-15T11:11:44Z</dcterms:modified>
</cp:coreProperties>
</file>